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4ED8-49DA-4DC7-949B-DA7FF8AF0A40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96896C7-B9DF-41AA-B952-2D1C2357227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75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4ED8-49DA-4DC7-949B-DA7FF8AF0A40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96C7-B9DF-41AA-B952-2D1C23572271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88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4ED8-49DA-4DC7-949B-DA7FF8AF0A40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96C7-B9DF-41AA-B952-2D1C2357227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10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4ED8-49DA-4DC7-949B-DA7FF8AF0A40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96C7-B9DF-41AA-B952-2D1C23572271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474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4ED8-49DA-4DC7-949B-DA7FF8AF0A40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96C7-B9DF-41AA-B952-2D1C2357227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08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4ED8-49DA-4DC7-949B-DA7FF8AF0A40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96C7-B9DF-41AA-B952-2D1C23572271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742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4ED8-49DA-4DC7-949B-DA7FF8AF0A40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96C7-B9DF-41AA-B952-2D1C23572271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28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4ED8-49DA-4DC7-949B-DA7FF8AF0A40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96C7-B9DF-41AA-B952-2D1C23572271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152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4ED8-49DA-4DC7-949B-DA7FF8AF0A40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96C7-B9DF-41AA-B952-2D1C23572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1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4ED8-49DA-4DC7-949B-DA7FF8AF0A40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96C7-B9DF-41AA-B952-2D1C23572271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69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9C14ED8-49DA-4DC7-949B-DA7FF8AF0A40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96C7-B9DF-41AA-B952-2D1C23572271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92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14ED8-49DA-4DC7-949B-DA7FF8AF0A40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96896C7-B9DF-41AA-B952-2D1C2357227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24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people-equation.com/10-stories-of-leaders-who-created-opportunities-for-other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frostryu.deviantart.com/art/The-Holy-Spirit-14726925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flickr.com/photos/mythoto/720037071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2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6" name="Picture 14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7" name="Straight Connector 16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8" name="Rectangle 18">
            <a:extLst>
              <a:ext uri="{FF2B5EF4-FFF2-40B4-BE49-F238E27FC236}">
                <a16:creationId xmlns:a16="http://schemas.microsoft.com/office/drawing/2014/main" id="{F1176DA6-4BBF-42A4-9C94-E6613CCD6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0">
            <a:extLst>
              <a:ext uri="{FF2B5EF4-FFF2-40B4-BE49-F238E27FC236}">
                <a16:creationId xmlns:a16="http://schemas.microsoft.com/office/drawing/2014/main" id="{99AAB0AE-172B-4FB4-80C2-86CD6B82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A picture containing building, stone, arch, dirty&#10;&#10;Description automatically generated">
            <a:extLst>
              <a:ext uri="{FF2B5EF4-FFF2-40B4-BE49-F238E27FC236}">
                <a16:creationId xmlns:a16="http://schemas.microsoft.com/office/drawing/2014/main" id="{0CCAE96B-3913-B2D6-6E4F-B43CB058420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80292" y="930658"/>
            <a:ext cx="3663368" cy="5283875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071657-F94B-950F-2AE0-FEE8C92B4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82707" y="1376029"/>
            <a:ext cx="6129001" cy="4105941"/>
          </a:xfrm>
        </p:spPr>
        <p:txBody>
          <a:bodyPr/>
          <a:lstStyle/>
          <a:p>
            <a:pPr marL="0" indent="0" defTabSz="1076249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296" kern="1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+mn-ea"/>
                <a:cs typeface="Calibri" panose="020F0502020204030204" pitchFamily="34" charset="0"/>
              </a:rPr>
              <a:t>What doubts or closed doors limit your ability to show compassion to others?</a:t>
            </a:r>
            <a:endParaRPr lang="en-US" sz="3296" kern="1200" dirty="0"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pPr marL="0" indent="0" defTabSz="1076249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296" kern="1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+mn-ea"/>
                <a:cs typeface="Calibri" panose="020F0502020204030204" pitchFamily="34" charset="0"/>
              </a:rPr>
              <a:t> </a:t>
            </a:r>
            <a:endParaRPr lang="en-US" sz="3296" kern="1200" dirty="0"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pPr marL="0" indent="0" defTabSz="1076249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296" kern="1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+mn-ea"/>
                <a:cs typeface="Calibri" panose="020F0502020204030204" pitchFamily="34" charset="0"/>
              </a:rPr>
              <a:t>How does the Holy Spirit guide you in forgiving and retaining sin?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029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1176DA6-4BBF-42A4-9C94-E6613CCD6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AAB0AE-172B-4FB4-80C2-86CD6B82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68C0A-B9F7-B886-A58D-1183EE70B5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4412" y="1021391"/>
            <a:ext cx="5793343" cy="4865059"/>
          </a:xfrm>
        </p:spPr>
        <p:txBody>
          <a:bodyPr>
            <a:normAutofit/>
          </a:bodyPr>
          <a:lstStyle/>
          <a:p>
            <a:pPr marL="0" indent="0" defTabSz="1009132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968" kern="1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+mn-ea"/>
                <a:cs typeface="Calibri" panose="020F0502020204030204" pitchFamily="34" charset="0"/>
              </a:rPr>
              <a:t>How does the presence of the Holy Spirit help you to have faith? </a:t>
            </a:r>
          </a:p>
          <a:p>
            <a:pPr marL="0" indent="0" defTabSz="1009132">
              <a:lnSpc>
                <a:spcPct val="100000"/>
              </a:lnSpc>
              <a:spcBef>
                <a:spcPts val="0"/>
              </a:spcBef>
              <a:buNone/>
            </a:pPr>
            <a:endParaRPr lang="en-US" sz="3968" kern="1200" dirty="0"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pPr marL="0" indent="0" defTabSz="1009132">
              <a:lnSpc>
                <a:spcPct val="100000"/>
              </a:lnSpc>
              <a:spcBef>
                <a:spcPts val="1104"/>
              </a:spcBef>
              <a:buNone/>
            </a:pPr>
            <a:r>
              <a:rPr lang="en-US" sz="3968" kern="1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+mn-ea"/>
                <a:cs typeface="Calibri" panose="020F0502020204030204" pitchFamily="34" charset="0"/>
              </a:rPr>
              <a:t>Recall a time when you stood in faith even though you were fearful. </a:t>
            </a:r>
            <a:endParaRPr lang="en-US" sz="3200" dirty="0"/>
          </a:p>
        </p:txBody>
      </p:sp>
      <p:pic>
        <p:nvPicPr>
          <p:cNvPr id="6" name="Content Placeholder 5" descr="Logo&#10;&#10;Description automatically generated">
            <a:extLst>
              <a:ext uri="{FF2B5EF4-FFF2-40B4-BE49-F238E27FC236}">
                <a16:creationId xmlns:a16="http://schemas.microsoft.com/office/drawing/2014/main" id="{90A82D71-7377-B451-2532-A330229EB3C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928005" y="643467"/>
            <a:ext cx="4399583" cy="5571066"/>
          </a:xfrm>
        </p:spPr>
      </p:pic>
    </p:spTree>
    <p:extLst>
      <p:ext uri="{BB962C8B-B14F-4D97-AF65-F5344CB8AC3E}">
        <p14:creationId xmlns:p14="http://schemas.microsoft.com/office/powerpoint/2010/main" val="526469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0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4" name="Picture 12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5" name="Straight Connector 14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16">
            <a:extLst>
              <a:ext uri="{FF2B5EF4-FFF2-40B4-BE49-F238E27FC236}">
                <a16:creationId xmlns:a16="http://schemas.microsoft.com/office/drawing/2014/main" id="{2C6F198E-F7A1-4125-910D-641C0C2A7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8">
            <a:extLst>
              <a:ext uri="{FF2B5EF4-FFF2-40B4-BE49-F238E27FC236}">
                <a16:creationId xmlns:a16="http://schemas.microsoft.com/office/drawing/2014/main" id="{907C3A25-D9A7-4F2D-B44C-FA8EB24C7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7"/>
            <a:ext cx="10905067" cy="556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0">
            <a:extLst>
              <a:ext uri="{FF2B5EF4-FFF2-40B4-BE49-F238E27FC236}">
                <a16:creationId xmlns:a16="http://schemas.microsoft.com/office/drawing/2014/main" id="{18E8515E-B8C8-482A-A9B5-CE57BC080A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86B79-7356-AEFE-1F9D-D4D26F0161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42113" y="1119854"/>
            <a:ext cx="4219795" cy="4598011"/>
          </a:xfrm>
        </p:spPr>
        <p:txBody>
          <a:bodyPr/>
          <a:lstStyle/>
          <a:p>
            <a:pPr marL="0" indent="0" defTabSz="740664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944" kern="1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+mn-ea"/>
                <a:cs typeface="Calibri" panose="020F0502020204030204" pitchFamily="34" charset="0"/>
              </a:rPr>
              <a:t>Recall an experience that initially crushed you completely – and ultimately strengthened your faith. </a:t>
            </a:r>
            <a:endParaRPr lang="en-US" sz="1944" kern="1200" dirty="0"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pPr marL="0" indent="0" defTabSz="740664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944" kern="1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+mn-ea"/>
                <a:cs typeface="Calibri" panose="020F0502020204030204" pitchFamily="34" charset="0"/>
              </a:rPr>
              <a:t> </a:t>
            </a:r>
            <a:endParaRPr lang="en-US" sz="1944" kern="1200" dirty="0"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pPr marL="0" indent="0" defTabSz="740664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944" kern="1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+mn-ea"/>
                <a:cs typeface="Calibri" panose="020F0502020204030204" pitchFamily="34" charset="0"/>
              </a:rPr>
              <a:t>What happens inside you when you hear the witness of someone else?  How does your response vary depending on the person, situation, or message?</a:t>
            </a:r>
            <a:endParaRPr lang="en-US" sz="1944" kern="1200" dirty="0"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pPr marL="0" indent="0" defTabSz="740664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944" kern="1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+mn-ea"/>
                <a:cs typeface="Calibri" panose="020F0502020204030204" pitchFamily="34" charset="0"/>
              </a:rPr>
              <a:t> </a:t>
            </a:r>
            <a:endParaRPr lang="en-US" sz="1944" kern="1200" dirty="0"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pPr marL="0" indent="0" defTabSz="740664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944" kern="1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+mn-ea"/>
                <a:cs typeface="Calibri" panose="020F0502020204030204" pitchFamily="34" charset="0"/>
              </a:rPr>
              <a:t>How do you hold the horror of</a:t>
            </a:r>
          </a:p>
          <a:p>
            <a:pPr marL="0" indent="0" defTabSz="740664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944" kern="1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+mn-ea"/>
                <a:cs typeface="Calibri" panose="020F0502020204030204" pitchFamily="34" charset="0"/>
              </a:rPr>
              <a:t>Good Friday with the glory of Easter? </a:t>
            </a:r>
            <a:endParaRPr lang="en-US" sz="1944" kern="1200" dirty="0"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endParaRPr lang="en-US" dirty="0"/>
          </a:p>
        </p:txBody>
      </p:sp>
      <p:pic>
        <p:nvPicPr>
          <p:cNvPr id="6" name="Content Placeholder 5" descr="Text, whiteboard&#10;&#10;Description automatically generated">
            <a:extLst>
              <a:ext uri="{FF2B5EF4-FFF2-40B4-BE49-F238E27FC236}">
                <a16:creationId xmlns:a16="http://schemas.microsoft.com/office/drawing/2014/main" id="{58932364-26EB-3153-BF64-65110D542DE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800414" y="1184149"/>
            <a:ext cx="5477186" cy="3980226"/>
          </a:xfrm>
        </p:spPr>
      </p:pic>
    </p:spTree>
    <p:extLst>
      <p:ext uri="{BB962C8B-B14F-4D97-AF65-F5344CB8AC3E}">
        <p14:creationId xmlns:p14="http://schemas.microsoft.com/office/powerpoint/2010/main" val="119688891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350</TotalTime>
  <Words>116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Georgia</vt:lpstr>
      <vt:lpstr>Gill Sans MT</vt:lpstr>
      <vt:lpstr>Gallery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Cecilia Estrada</dc:creator>
  <cp:lastModifiedBy>Betty Thompson</cp:lastModifiedBy>
  <cp:revision>2</cp:revision>
  <dcterms:created xsi:type="dcterms:W3CDTF">2023-04-11T18:06:49Z</dcterms:created>
  <dcterms:modified xsi:type="dcterms:W3CDTF">2023-04-15T19:50:16Z</dcterms:modified>
</cp:coreProperties>
</file>