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00"/>
    <a:srgbClr val="00A800"/>
    <a:srgbClr val="CC0000"/>
    <a:srgbClr val="336600"/>
    <a:srgbClr val="CC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4302C-24ED-46D8-AF55-F89B2B95A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45F0CD-4B78-4978-9994-955D87CE2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A7B5F-2AE4-42B7-BF1D-65AC190F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3B116-7649-443D-86A1-6F54F727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65BBA-8F7F-423B-AD8B-5A0FCEAF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F8E4-7087-4996-9EDC-46DCD847E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76D750-9833-4498-8687-9B13E42EAB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75CA8-BB28-465A-8AFA-776118E4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980DF-8B81-41AA-9674-0867CA33A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61FF1-494C-4F35-AB28-D1AD6621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5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DBB0B-2CDD-4F05-BAC0-A581548C4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91681-C127-4DAD-9666-00FC7A8A4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E92E2-4E1F-4156-A7C9-2FC1F7E5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A4FE3-1227-4506-83C8-F7A8452F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EC18-1E92-46A0-9A42-8180B7E61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3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0A1BD-4539-4F33-8569-F686F458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2067D-871F-4C0B-A0EB-B92A84FEE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4B07C-D00E-4333-9B98-86743764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914E5-CE42-470D-A7A3-46CB8C8E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1788A-11EA-4DD4-9546-80381687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C2179-AC69-4203-9A91-92D144ED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54E07-F60C-4763-B6EB-305D0D66C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7F421-4A78-42ED-94CE-F039B612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99DF5-61E3-4040-B8BF-0C6E10EA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7412E-5081-4BDA-87AE-BD3DD96DD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EFA1-537F-41D8-8E6A-7853A4F0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DFF4C-990F-409C-8E2D-C0C004FF8C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70B12-8418-449F-B5FC-A65097482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9A8F69-EAC2-434E-B31F-935AED72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CEDD0-2CF6-4F7B-A8FE-ACC9267C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18A31-FBAC-4F17-B5C9-E6A6B157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8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18C18-AC3D-4482-A610-5F2BE5BAD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5809D-7619-4D7C-AEC3-39EDE574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5ABC1-87FF-4A65-8B0E-8A227BC6E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3E703-AA10-4752-A49E-E55CB627A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901E5-FC46-4025-9920-C17706FC4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4E51B-D65E-4CE3-BD2E-3ECDDF58D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D672C2-E54C-44A2-988D-D916C38CD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4BB6ED-211B-4503-9F36-90FA1862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3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65707-9A61-462A-852E-42A88361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6B2545-16AD-4A0E-B1D7-CFC175949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19F95D-0C98-46FD-8D41-AE7D51B78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0B03C-D5A5-4979-A915-C3387BE2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9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83E981-11CE-4647-9F6F-02F6316E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4062C6-BE40-453E-B877-F960E476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F3982-4287-4C3A-BF48-70C5E110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2685-A128-47FF-8FB6-6B980AE84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04575-88C9-4D43-99CE-9DE23EC20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661751-5630-4E43-8916-8D04A59B6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0F8FD-28C2-4458-9E6F-42D120D5A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ACA10-A63E-412F-8C38-0D013E92E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60E4E-0BA7-47D7-875E-A450F71B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6E49-BC2C-46A3-B377-0DEC31062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8B8BB-6362-4222-9242-2D687C5FC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841CE8-D0D5-4839-855A-EC6CD8493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89E01-0AE9-40AE-B4A4-667F8114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B15798-3C0D-497B-B3C4-10195108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02B5A-6AE3-49AE-8BAC-8A7055B6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704080-6C3F-4598-A57E-E12446FC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B40E2-BCCE-4C16-A235-FD238B993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F3DEF-3897-4025-993F-F30FE3C47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23C32-06E3-484A-90CA-2BA74608339A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65109-1583-4A3A-B4C9-68E77BC82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0033C-0541-4B30-A6C5-8D084ADBD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D9E5-B6A8-406D-8847-F27EACA56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6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4E8E8558-E65E-4F6C-9561-635E25DE9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029"/>
            <a:ext cx="12192000" cy="6858000"/>
          </a:xfrm>
          <a:prstGeom prst="rect">
            <a:avLst/>
          </a:prstGeom>
          <a:ln w="57150">
            <a:solidFill>
              <a:srgbClr val="0066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A17037-0CF2-475D-A879-94DBE273D8D8}"/>
              </a:ext>
            </a:extLst>
          </p:cNvPr>
          <p:cNvSpPr txBox="1"/>
          <p:nvPr/>
        </p:nvSpPr>
        <p:spPr>
          <a:xfrm>
            <a:off x="1239782" y="1507848"/>
            <a:ext cx="9712435" cy="3377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fears have you been able to put aside because God helped you find renewed hope?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values that motivate you to turn your deserts into streams of water?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18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4E8E8558-E65E-4F6C-9561-635E25DE9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029"/>
            <a:ext cx="12192000" cy="6858000"/>
          </a:xfrm>
          <a:prstGeom prst="rect">
            <a:avLst/>
          </a:prstGeom>
          <a:ln w="38100">
            <a:solidFill>
              <a:srgbClr val="0066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A17037-0CF2-475D-A879-94DBE273D8D8}"/>
              </a:ext>
            </a:extLst>
          </p:cNvPr>
          <p:cNvSpPr txBox="1"/>
          <p:nvPr/>
        </p:nvSpPr>
        <p:spPr>
          <a:xfrm>
            <a:off x="1239782" y="1304572"/>
            <a:ext cx="9712435" cy="424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it mean to you to be in awe of all of God’s wonders? </a:t>
            </a:r>
          </a:p>
          <a:p>
            <a:pPr marL="0" marR="0" algn="ctr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210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comes to your heart when you hear the words, “(now the ears of my ears awake and now the eyes of my eyes are opened)?”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9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4E8E8558-E65E-4F6C-9561-635E25DE9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38100">
            <a:solidFill>
              <a:srgbClr val="0066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A17037-0CF2-475D-A879-94DBE273D8D8}"/>
              </a:ext>
            </a:extLst>
          </p:cNvPr>
          <p:cNvSpPr txBox="1"/>
          <p:nvPr/>
        </p:nvSpPr>
        <p:spPr>
          <a:xfrm>
            <a:off x="1239782" y="1320799"/>
            <a:ext cx="9712435" cy="45812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shows great compassion in today’s gospel. What does it mean to you to show compassion?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feel when you hear people pray for God's intervention and some are healed, and some are not?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216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121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14</cp:revision>
  <dcterms:created xsi:type="dcterms:W3CDTF">2021-07-24T18:51:22Z</dcterms:created>
  <dcterms:modified xsi:type="dcterms:W3CDTF">2021-09-05T14:54:45Z</dcterms:modified>
</cp:coreProperties>
</file>