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1" r:id="rId5"/>
    <p:sldId id="265" r:id="rId6"/>
    <p:sldId id="260" r:id="rId7"/>
    <p:sldId id="266" r:id="rId8"/>
    <p:sldId id="257" r:id="rId9"/>
    <p:sldId id="267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93" d="100"/>
          <a:sy n="93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A1D66-BD70-1F0B-6F77-440C68847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9CF54-78D3-9D4B-3A08-4ED37BFED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5098C-DC5D-0E0A-71F5-32654ECD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44873-E7B6-9A2E-9EBF-8D425859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E688D-C135-6298-CD6E-ED8EA324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1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AC8-53AE-D864-7C62-6579EAD5D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41CA4-20AD-FBEE-10E4-28EED676B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83F0-BF56-88DF-08BC-A4DC85D88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8D1DA-4FE9-4959-48EA-29823320D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1380B-08B2-9DF4-9E17-2535DD8D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4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094814-F2D8-032C-024B-51BDFC901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81DB5-F4F1-88FD-EF59-419146775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4362E-010D-0FD1-B532-6629B454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932C8-D050-EA1F-F282-33A45EEA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9AC8D-BDCB-F3D2-6B2E-34D599788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0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A977-DC3C-A5A8-7BE1-103F2460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159A0-977B-FD65-A60F-C2DCFED5C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3E024-37F7-50BF-B2FA-2F1D8EDE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65A56-1A71-51C6-E898-B11BA652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31FA-6DC7-0408-E67B-D1028396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CEE-C2F8-34D3-05C7-DE2A53F57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81AE0-74D7-D906-D366-7F3F2D821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75B01-D9EF-8072-6D8B-E9E9785E6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AED7A-8ABC-751C-6AED-4EC8E9D1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3A439-E9EB-3B12-08C4-F0DE5E23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7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1093-27A4-6B5C-B0ED-E5C7B51A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03947-1C92-BC99-8FE6-64746940F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85C7B-3218-8FA5-9CA9-DAA333A5E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5E73A-A461-65F5-DCE6-762C4CB3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F53AD-9E30-0103-167E-71D315EF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D5308-0DB5-93D1-867A-13AE8EED3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4ACC-3F44-9FDA-6761-A99B82A5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87502-963F-83B1-92BE-A0A38F4E6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70426-EDE8-B883-04D7-6A4E0F2DD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067B4-2D85-C63F-BFD2-C9C48E9F0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FA645-ABE7-FE8D-892F-ECDF13DAF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C2E7D-6B9C-1156-0FEB-1863A11FB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62F90-5680-9EF1-F358-DB59E741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30536-AB50-A9A7-4D59-1BF2A2F1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0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BEC22-BDFA-801B-DC35-55A9D1DEA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F9AAA-281A-21CC-EFF9-8A2F2219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E2340-BC51-F2A5-DC87-4D695DCC8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B49ED-7055-9B70-3080-9178F295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D8F7D-3A4D-2669-2168-4DC1354F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DC0AA-8F24-5F9F-6E9F-A6CFC133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1F9E3-8E6D-BDC5-A4C4-83C331088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9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D83C-A7B5-4E2F-B643-B143A3F59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BE15-3DAB-EBAB-F392-20A6979E8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FA1FA-B070-2EA3-D87C-6C32F86A2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4DFA2-AD99-69A3-8999-71AE75C0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CD2E2-B5CB-A474-A706-37B35B26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BA818-EB0D-EF5A-17C0-222CA3BF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9FDA-9F67-9E28-0770-DED53560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A69C5E-9DB8-C5A4-DEFC-3C20F9773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41518-14D5-BCFD-E4A8-2233EEC4E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2E917-0A3C-4E0E-DFA8-8760CB8B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D60F0-BB48-F128-A879-58C8E769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8E7EA-5464-31C4-D5FD-5D5E19967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5D4E6-86E4-3ABA-C5CA-2C666AED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3177-D21F-F463-AA65-D96E63319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E4727-EBC9-B5BF-25EF-43E407FD8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C599-58AE-4FFB-890E-5BE67B0103B4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5278D-4073-8E7C-66BF-483FDED9B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CE1C4-E451-7519-328F-94EE0ABC0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1691-D749-4AC7-83A0-673EB3B1F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4100946" y="2478675"/>
            <a:ext cx="8443656" cy="9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a moment…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for technical reasons…</a:t>
            </a:r>
          </a:p>
        </p:txBody>
      </p:sp>
    </p:spTree>
    <p:extLst>
      <p:ext uri="{BB962C8B-B14F-4D97-AF65-F5344CB8AC3E}">
        <p14:creationId xmlns:p14="http://schemas.microsoft.com/office/powerpoint/2010/main" val="276312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outdoor, sunset, windmill&#10;&#10;Description automatically generated">
            <a:extLst>
              <a:ext uri="{FF2B5EF4-FFF2-40B4-BE49-F238E27FC236}">
                <a16:creationId xmlns:a16="http://schemas.microsoft.com/office/drawing/2014/main" id="{71F9E03D-4ED3-24B3-A879-8BA8F5370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7" y="2412375"/>
            <a:ext cx="6273351" cy="4162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781830-ACA2-77A0-1AF5-F758E6977F52}"/>
              </a:ext>
            </a:extLst>
          </p:cNvPr>
          <p:cNvSpPr txBox="1"/>
          <p:nvPr/>
        </p:nvSpPr>
        <p:spPr>
          <a:xfrm>
            <a:off x="684774" y="1001728"/>
            <a:ext cx="10401300" cy="84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have you felt abandoned or descended into a darkness that caused you to feel forsaken?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7501546" y="2412375"/>
            <a:ext cx="3976255" cy="2135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does the Spirit of God guide you in your own journey of the cross?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3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outdoor, sunset, windmill&#10;&#10;Description automatically generated">
            <a:extLst>
              <a:ext uri="{FF2B5EF4-FFF2-40B4-BE49-F238E27FC236}">
                <a16:creationId xmlns:a16="http://schemas.microsoft.com/office/drawing/2014/main" id="{71F9E03D-4ED3-24B3-A879-8BA8F5370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7" y="2412375"/>
            <a:ext cx="6273351" cy="4162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781830-ACA2-77A0-1AF5-F758E6977F52}"/>
              </a:ext>
            </a:extLst>
          </p:cNvPr>
          <p:cNvSpPr txBox="1"/>
          <p:nvPr/>
        </p:nvSpPr>
        <p:spPr>
          <a:xfrm>
            <a:off x="1031137" y="1043292"/>
            <a:ext cx="10401300" cy="84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If you have been </a:t>
            </a:r>
            <a:r>
              <a:rPr lang="en-US" sz="2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unjustly</a:t>
            </a:r>
            <a:r>
              <a:rPr lang="en-US" sz="24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accused of something, how did you respond then?  How would you respond now?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7501546" y="2412375"/>
            <a:ext cx="3976255" cy="20332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you have ever been </a:t>
            </a: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justly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accused of something, what were you expecting or willing to endure?</a:t>
            </a:r>
          </a:p>
        </p:txBody>
      </p:sp>
    </p:spTree>
    <p:extLst>
      <p:ext uri="{BB962C8B-B14F-4D97-AF65-F5344CB8AC3E}">
        <p14:creationId xmlns:p14="http://schemas.microsoft.com/office/powerpoint/2010/main" val="142020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4100946" y="2478675"/>
            <a:ext cx="8443656" cy="9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a moment…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for technical reasons…</a:t>
            </a:r>
          </a:p>
        </p:txBody>
      </p:sp>
    </p:spTree>
    <p:extLst>
      <p:ext uri="{BB962C8B-B14F-4D97-AF65-F5344CB8AC3E}">
        <p14:creationId xmlns:p14="http://schemas.microsoft.com/office/powerpoint/2010/main" val="63355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outdoor, sunset, windmill&#10;&#10;Description automatically generated">
            <a:extLst>
              <a:ext uri="{FF2B5EF4-FFF2-40B4-BE49-F238E27FC236}">
                <a16:creationId xmlns:a16="http://schemas.microsoft.com/office/drawing/2014/main" id="{71F9E03D-4ED3-24B3-A879-8BA8F5370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7" y="2412375"/>
            <a:ext cx="6273351" cy="4162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781830-ACA2-77A0-1AF5-F758E6977F52}"/>
              </a:ext>
            </a:extLst>
          </p:cNvPr>
          <p:cNvSpPr txBox="1"/>
          <p:nvPr/>
        </p:nvSpPr>
        <p:spPr>
          <a:xfrm>
            <a:off x="513997" y="584736"/>
            <a:ext cx="10401300" cy="12429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you ever washed your hands of something, choosing to not deal with the situation?  Looking back now, how do you feel about your decision?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7501547" y="2412375"/>
            <a:ext cx="3665218" cy="2531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are you influenced…or not…by the persuasiveness of an individual or a crowd?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4100946" y="2478675"/>
            <a:ext cx="8443656" cy="9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a moment…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for technical reasons…</a:t>
            </a:r>
          </a:p>
        </p:txBody>
      </p:sp>
    </p:spTree>
    <p:extLst>
      <p:ext uri="{BB962C8B-B14F-4D97-AF65-F5344CB8AC3E}">
        <p14:creationId xmlns:p14="http://schemas.microsoft.com/office/powerpoint/2010/main" val="33252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outdoor, sunset, windmill&#10;&#10;Description automatically generated">
            <a:extLst>
              <a:ext uri="{FF2B5EF4-FFF2-40B4-BE49-F238E27FC236}">
                <a16:creationId xmlns:a16="http://schemas.microsoft.com/office/drawing/2014/main" id="{71F9E03D-4ED3-24B3-A879-8BA8F5370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7" y="2412375"/>
            <a:ext cx="6273351" cy="4162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781830-ACA2-77A0-1AF5-F758E6977F52}"/>
              </a:ext>
            </a:extLst>
          </p:cNvPr>
          <p:cNvSpPr txBox="1"/>
          <p:nvPr/>
        </p:nvSpPr>
        <p:spPr>
          <a:xfrm>
            <a:off x="513997" y="996842"/>
            <a:ext cx="10312977" cy="84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Like Simon, if you have ever been </a:t>
            </a: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pressed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into service, how did you feel?   How were you changed…or not?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7501546" y="2412375"/>
            <a:ext cx="3976255" cy="2531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what ways are you </a:t>
            </a: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called </a:t>
            </a: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into service…     to console or help someone in their agony today?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9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4100946" y="2478675"/>
            <a:ext cx="8443656" cy="9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a moment…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for technical reasons…</a:t>
            </a:r>
          </a:p>
        </p:txBody>
      </p:sp>
    </p:spTree>
    <p:extLst>
      <p:ext uri="{BB962C8B-B14F-4D97-AF65-F5344CB8AC3E}">
        <p14:creationId xmlns:p14="http://schemas.microsoft.com/office/powerpoint/2010/main" val="67369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sky, outdoor, sunset, windmill&#10;&#10;Description automatically generated">
            <a:extLst>
              <a:ext uri="{FF2B5EF4-FFF2-40B4-BE49-F238E27FC236}">
                <a16:creationId xmlns:a16="http://schemas.microsoft.com/office/drawing/2014/main" id="{71F9E03D-4ED3-24B3-A879-8BA8F5370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97" y="2412375"/>
            <a:ext cx="6273351" cy="41620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781830-ACA2-77A0-1AF5-F758E6977F52}"/>
              </a:ext>
            </a:extLst>
          </p:cNvPr>
          <p:cNvSpPr txBox="1"/>
          <p:nvPr/>
        </p:nvSpPr>
        <p:spPr>
          <a:xfrm>
            <a:off x="2541282" y="1217442"/>
            <a:ext cx="6976791" cy="452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does it mean for you to trust in God?</a:t>
            </a:r>
            <a:endParaRPr lang="en-US" sz="24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7501546" y="2412375"/>
            <a:ext cx="3976255" cy="21358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you feel as if you have not been rescued by God, how does this affect your belief?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6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C06FB9-A0D3-213F-F078-7DAE71626E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1EE2C-9088-53A8-EBC3-4D401FE1D23B}"/>
              </a:ext>
            </a:extLst>
          </p:cNvPr>
          <p:cNvSpPr txBox="1"/>
          <p:nvPr/>
        </p:nvSpPr>
        <p:spPr>
          <a:xfrm>
            <a:off x="4100946" y="2478675"/>
            <a:ext cx="8443656" cy="95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Just a moment…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for technical reasons…</a:t>
            </a:r>
          </a:p>
        </p:txBody>
      </p:sp>
    </p:spTree>
    <p:extLst>
      <p:ext uri="{BB962C8B-B14F-4D97-AF65-F5344CB8AC3E}">
        <p14:creationId xmlns:p14="http://schemas.microsoft.com/office/powerpoint/2010/main" val="381414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240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4</cp:revision>
  <dcterms:created xsi:type="dcterms:W3CDTF">2023-03-22T23:37:13Z</dcterms:created>
  <dcterms:modified xsi:type="dcterms:W3CDTF">2023-03-30T00:28:47Z</dcterms:modified>
</cp:coreProperties>
</file>