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62E10"/>
    <a:srgbClr val="00CC66"/>
    <a:srgbClr val="72FE8D"/>
    <a:srgbClr val="71FFDA"/>
    <a:srgbClr val="00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5BD7-5B07-B481-B22F-DBB04A610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51B6A-2B14-3303-E5CD-0F63EFF8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7F9C2-F2C7-F26D-744B-77C21210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01099-7698-9911-030E-FC3AB167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0CFD-8B6A-9378-9C9C-CC66C53D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ADDB-1057-3A1F-8DA5-42E2359B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B0C54-B72A-340E-4AB4-3CFA5F968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BFC1-19BF-6DAA-2D6A-8AB10DBD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31C0-66D6-DB67-F784-D42DBD35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B11E-240D-8400-960F-1F88C95E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AC058-606F-D34D-6F1D-5E35374C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8A3CB-C1ED-A294-5718-C7A260F0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26D26-C44D-5404-6397-6C0D0E72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6FEF-2EC5-AC8C-B6D4-864B0022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68CA-E6CA-42EF-2442-F7EB8A1B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C982-EB7C-9EC3-039F-2EAAD454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3025-BE5F-8800-206C-09603BEF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F3AF-6AA3-7A9B-D575-CBDF1154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19770-EE0F-B047-5B83-F156DFC7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C385A-0173-A6F6-C575-161ACB80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0470-BE65-F9F4-C605-D1E976B2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F37D3-425B-BCBD-7029-B9EF5DAC8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2B22-B0A7-8FC7-24F3-017E0CFF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D397-A843-EAA4-256D-3EABE3B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CA452-BBBD-E20D-6EF1-F7946EE9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21D5-E316-51A2-2131-04D475B7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A3FC-EFC8-B4E6-9BBD-EB85E7BBD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B3474-CC91-46C4-BD39-3ACAAC636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27D7-27FA-8EE8-19C4-7795C9CB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4A09-5469-D0F9-FAEA-51E21CE5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E3EBE-8060-654F-BCD8-2E9871C5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2BBA-9C41-85BA-A0EB-1D9719FA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C900F-F170-C1E9-7CB8-124E4D90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2DDF8-4835-9F05-91DC-1907FFEA4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C49F-F534-EEBD-4D2E-EA58AD7AE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E069F-8536-6CF2-3745-216CCD0BC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4E354-AE3A-E1A6-00D8-E6C83EFC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5C0AE-ECF1-04D6-A404-4A6C4DCF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5B1AE-A33C-455D-2FDC-0733E5DA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0D82-238A-7D0F-257C-9A869434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96B54-5BFD-11E9-2EAC-DA73BBAF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C3EE0-E37E-FF05-7F4F-A7D1E91E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79090-2F9B-204A-0B28-75768B3F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79F08-106C-3865-4F7C-4FD8F52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92B6B-B4D2-BF2A-6762-E04AFAB8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71A7-759B-F301-AA7D-F80CCC98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4636-864A-92EB-5FB7-8507E80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3BBE-1CC3-9FE6-B355-2BB00ECE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68326-79E9-03E3-C0E3-39A31E052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5FA1D-B4AB-4595-4117-840735B3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E2D9-6055-90F3-1F24-165798F5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B128D-7D4C-51D2-427F-66ED8E2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B849-5E9D-67CF-C534-20CED1D2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05390-6511-1697-8B4C-092547EBF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6A676-03CB-4BF3-31CA-C2998922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9891F-C4DD-7525-899C-D38B011A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4F7FA-D4B1-B02F-4DB7-7A06BC9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0ED9-AEC8-43FE-37E9-139D5F34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D2AE3-421C-D06C-1B20-D5454663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AE5-D1EB-F6E8-7E6F-B1CD5CEB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EA02-22F0-08EC-6C23-8D4F39ABE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71A7-7668-4B96-8028-0570E14072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7684-26A9-B580-1F82-DD0E120B3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F231-55B9-E29E-96FF-C82563148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E81BA-14C6-7CE7-6E5B-FCE58B7C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80008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926050-4687-EFA8-1998-FC138ED93833}"/>
              </a:ext>
            </a:extLst>
          </p:cNvPr>
          <p:cNvSpPr txBox="1"/>
          <p:nvPr/>
        </p:nvSpPr>
        <p:spPr>
          <a:xfrm>
            <a:off x="1021427" y="1059248"/>
            <a:ext cx="1014914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Naaman asked for two mule-loads of earth to take back</a:t>
            </a:r>
          </a:p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so he could carry the power of the god of Israel to his distant home. </a:t>
            </a:r>
          </a:p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 What is it that reminds you of the power and presence of God?</a:t>
            </a:r>
          </a:p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 </a:t>
            </a:r>
          </a:p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 If you have ever had a physical, mental, or spiritual healing, </a:t>
            </a:r>
          </a:p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what role did faith play? </a:t>
            </a:r>
          </a:p>
          <a:p>
            <a:pPr marR="0" algn="ctr" fontAlgn="base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In what or whom did you or do you place your faith?</a:t>
            </a:r>
          </a:p>
          <a:p>
            <a:pPr marR="0" algn="ctr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 </a:t>
            </a:r>
          </a:p>
          <a:p>
            <a:pPr marR="0" algn="ctr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 What is your expectation of gratitude when you have been </a:t>
            </a:r>
          </a:p>
          <a:p>
            <a:pPr marR="0" algn="ctr"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part of a healing process…as a giver…or as a receiver?  </a:t>
            </a:r>
          </a:p>
        </p:txBody>
      </p:sp>
    </p:spTree>
    <p:extLst>
      <p:ext uri="{BB962C8B-B14F-4D97-AF65-F5344CB8AC3E}">
        <p14:creationId xmlns:p14="http://schemas.microsoft.com/office/powerpoint/2010/main" val="331416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E81BA-14C6-7CE7-6E5B-FCE58B7C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80008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926050-4687-EFA8-1998-FC138ED93833}"/>
              </a:ext>
            </a:extLst>
          </p:cNvPr>
          <p:cNvSpPr txBox="1"/>
          <p:nvPr/>
        </p:nvSpPr>
        <p:spPr>
          <a:xfrm>
            <a:off x="961287" y="1271284"/>
            <a:ext cx="102694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How does Jesus’ question, "Where are the other nine?” affect you?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  In what ways have you been like one of the nine lepers?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Over your life, how has your awareness or attitude changed toward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 people  of different geographic, political, or religious backgrounds?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 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In Jesus’ time, lepers were outcasts and were set apart from the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community.  How might you reach out to the outcasts of today </a:t>
            </a:r>
          </a:p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as Jesus did?</a:t>
            </a:r>
          </a:p>
        </p:txBody>
      </p:sp>
    </p:spTree>
    <p:extLst>
      <p:ext uri="{BB962C8B-B14F-4D97-AF65-F5344CB8AC3E}">
        <p14:creationId xmlns:p14="http://schemas.microsoft.com/office/powerpoint/2010/main" val="1517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E81BA-14C6-7CE7-6E5B-FCE58B7C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80008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926050-4687-EFA8-1998-FC138ED93833}"/>
              </a:ext>
            </a:extLst>
          </p:cNvPr>
          <p:cNvSpPr txBox="1"/>
          <p:nvPr/>
        </p:nvSpPr>
        <p:spPr>
          <a:xfrm>
            <a:off x="1021427" y="1470065"/>
            <a:ext cx="10149145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When have you had a life-changing experience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when expressing gratitude,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or in an encounter with Jesus,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or as a result of a healing?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What miracles, the deeds of God, do you see around you?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 Rounded MT Bold" panose="020F0704030504030204" pitchFamily="34" charset="0"/>
              </a:rPr>
              <a:t>What are your favorite ways to give praise and thanksgiving to God?</a:t>
            </a:r>
          </a:p>
        </p:txBody>
      </p:sp>
    </p:spTree>
    <p:extLst>
      <p:ext uri="{BB962C8B-B14F-4D97-AF65-F5344CB8AC3E}">
        <p14:creationId xmlns:p14="http://schemas.microsoft.com/office/powerpoint/2010/main" val="276345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243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6</cp:revision>
  <dcterms:created xsi:type="dcterms:W3CDTF">2022-09-16T19:54:04Z</dcterms:created>
  <dcterms:modified xsi:type="dcterms:W3CDTF">2022-10-09T04:29:41Z</dcterms:modified>
</cp:coreProperties>
</file>