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64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FFDF57"/>
    <a:srgbClr val="F6FE94"/>
    <a:srgbClr val="FFE593"/>
    <a:srgbClr val="FFD347"/>
    <a:srgbClr val="FF3300"/>
    <a:srgbClr val="CC0000"/>
    <a:srgbClr val="005000"/>
    <a:srgbClr val="006600"/>
    <a:srgbClr val="001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9007F-140C-2BD8-28AF-EBE4634D04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2F76AD-FCC6-3FD5-4F56-5A3899A93B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1AA40-A0AC-641F-3B13-74CE16966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4EC14-3528-458D-BCB7-565E9B98A982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5F71-7636-D3DE-B69B-5C5369B65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E864F-5433-E24E-E532-B770343F6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1983-E5D0-4464-A3D6-E9B39B533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262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EA2A7-2EC2-7666-C573-B499AF302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FE9622-B400-8A82-B86B-E0A9A8FAE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8C2FBD-DB94-0574-7C69-ED81E5D78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4EC14-3528-458D-BCB7-565E9B98A982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D0151-4FDA-CDE9-9E51-96803A1AD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B1710E-62A3-50E6-8DE6-C92FB92C2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1983-E5D0-4464-A3D6-E9B39B533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66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56D28F-4BEE-9D3D-6FE9-B3CF0E7502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4811D8-7CDE-BA2E-1546-787AE722E3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5179D-63C5-437E-9DA8-70805BB20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4EC14-3528-458D-BCB7-565E9B98A982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819F3-4283-EB40-3ABE-D1B868651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829A8-6F04-242F-7E66-0F1588A96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1983-E5D0-4464-A3D6-E9B39B533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79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D3DD3-1552-2401-8A51-0498D6CEA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71374-A756-6D86-BAB8-AC63FBD59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3F701-1F37-C9DB-A97B-D9C2FE89D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4EC14-3528-458D-BCB7-565E9B98A982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72F4F-4383-CEEB-0F58-4F8D14BAC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61269-8532-9735-95F6-784C822D9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1983-E5D0-4464-A3D6-E9B39B533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89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D1D60-E66C-2AAE-4C44-07EA179C7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7A8EF3-AEB2-B88B-0408-CFE74E138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12EEC-FB4D-BF1E-FBA2-F5B020B3A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4EC14-3528-458D-BCB7-565E9B98A982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5425B-FEB0-B77F-49C4-E46E55793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372D83-B247-C05D-F62B-80AF1D496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1983-E5D0-4464-A3D6-E9B39B533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22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8708A-C534-1539-05A3-C9D269D3D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0E081-DBBE-C1A6-1240-02E94A4D58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A84358-33DC-566C-2887-E9EE3075B3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65AF6-4FB9-B0B7-C13B-A42233D02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4EC14-3528-458D-BCB7-565E9B98A982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0B510A-B075-5575-B5D0-4093FE177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587798-29B2-2BEB-060D-AE42DE0BA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1983-E5D0-4464-A3D6-E9B39B533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92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F511C-EF79-83BA-2987-41CEF1B1D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BE1415-066A-2218-4205-B269308C3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E6930F-24C7-AB28-404F-7C9D10DB4D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EAA106-3FA7-06D8-E3C0-A1CD13B1A6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0F10C7-FD25-61BB-49B6-CC21FA8B05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FCE4F6-0EC0-E4E2-1F57-64E6FF916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4EC14-3528-458D-BCB7-565E9B98A982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AECC3C-6CED-96C7-E843-FA76C15DE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7D22DC-B185-1B0C-37E4-AF4F9FCFC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1983-E5D0-4464-A3D6-E9B39B533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97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5C843-683C-0CF5-525E-4B6BC4A6F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A7A2D3-39CB-98FB-A44A-390B8C469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4EC14-3528-458D-BCB7-565E9B98A982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64D1A2-EEB1-3FF6-AA83-551685599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AB61C8-D058-483C-B2A6-3DD4EE436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1983-E5D0-4464-A3D6-E9B39B533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6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09E0AD-52D3-0757-A760-564D1E6A9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4EC14-3528-458D-BCB7-565E9B98A982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1F65EB-9FFE-AA28-4062-5CCBA248A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71D98F-1EAE-68C4-DB3E-121BB6F6E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1983-E5D0-4464-A3D6-E9B39B533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011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BD46C-FEE8-D18A-D0AE-764902655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93215-ECF8-7613-DE8C-395C17512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3DC71B-290A-AF0C-9C41-1A9C813A5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68B60A-4728-2AC3-AB99-B408E461B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4EC14-3528-458D-BCB7-565E9B98A982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7F33E8-26A0-D4CD-1D92-592FEDF25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DD5009-1B0B-B4CD-8A74-F9EAE755E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1983-E5D0-4464-A3D6-E9B39B533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CB0DB-C66A-9EB7-4F94-E11318C5F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62816-4F18-90AC-6333-CDC67FB4F5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7FFC61-16F7-B44C-3340-F80CA037A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6B3BF2-DB79-CFC0-920F-2E9DC7664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4EC14-3528-458D-BCB7-565E9B98A982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87E0A4-CE10-CE8C-5C7C-2DFB5F347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654C35-FD99-CF6C-FE28-EAE71C426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1983-E5D0-4464-A3D6-E9B39B533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16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5415B8-2B7B-E94B-BE23-118061F97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9989AB-46B4-9571-E598-89DC1A2B67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6290A1-DC0D-BF3B-EEA3-F4C015ABD2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4EC14-3528-458D-BCB7-565E9B98A982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5AB3C4-1956-B757-CFB0-352F2905F7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0AF47-2A1F-AAD6-DFE6-54D73428B8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C1983-E5D0-4464-A3D6-E9B39B533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94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02210F7-40CC-D3EE-8A95-CDAA1329415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DF57"/>
          </a:solidFill>
          <a:ln w="28575">
            <a:solidFill>
              <a:srgbClr val="B92F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C3278E-B198-926D-3BE1-683AF3286BCC}"/>
              </a:ext>
            </a:extLst>
          </p:cNvPr>
          <p:cNvSpPr txBox="1"/>
          <p:nvPr/>
        </p:nvSpPr>
        <p:spPr>
          <a:xfrm>
            <a:off x="790896" y="558840"/>
            <a:ext cx="5305104" cy="5578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25" dirty="0">
                <a:solidFill>
                  <a:srgbClr val="B92F13"/>
                </a:solidFill>
                <a:latin typeface="Franklin Gothic Demi" panose="020B07030201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When have you witnessed the power of the Holy Spirit in another’s words and actions?  How did this witness influence your own mission or transformation?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25" dirty="0">
                <a:solidFill>
                  <a:srgbClr val="B92F13"/>
                </a:solidFill>
                <a:latin typeface="Franklin Gothic Demi" panose="020B07030201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25" dirty="0">
                <a:solidFill>
                  <a:srgbClr val="B92F13"/>
                </a:solidFill>
                <a:latin typeface="Franklin Gothic Demi" panose="020B07030201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Recall a time when the Holy Spirit’s Presence made a difference in your life or ministry to speak or act.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25" dirty="0">
                <a:solidFill>
                  <a:srgbClr val="B92F13"/>
                </a:solidFill>
                <a:latin typeface="Franklin Gothic Demi" panose="020B07030201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25" dirty="0">
                <a:solidFill>
                  <a:srgbClr val="B92F13"/>
                </a:solidFill>
                <a:latin typeface="Franklin Gothic Demi" panose="020B07030201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When have you felt the Spirit bursting with life in a culture different from your own?</a:t>
            </a:r>
            <a:endParaRPr lang="en-US" sz="1800" dirty="0">
              <a:solidFill>
                <a:srgbClr val="B92F13"/>
              </a:solidFill>
              <a:effectLst/>
              <a:latin typeface="Franklin Gothic Demi" panose="020B070302010202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Picture 2" descr="Close-up of a painting&#10;&#10;Description automatically generated with low confidence">
            <a:extLst>
              <a:ext uri="{FF2B5EF4-FFF2-40B4-BE49-F238E27FC236}">
                <a16:creationId xmlns:a16="http://schemas.microsoft.com/office/drawing/2014/main" id="{179200A4-AB37-01B2-25E8-F643E1C61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567" y="207817"/>
            <a:ext cx="4571862" cy="6511638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373345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02210F7-40CC-D3EE-8A95-CDAA1329415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DF57"/>
          </a:solidFill>
          <a:ln w="28575">
            <a:solidFill>
              <a:srgbClr val="B92F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C3278E-B198-926D-3BE1-683AF3286BCC}"/>
              </a:ext>
            </a:extLst>
          </p:cNvPr>
          <p:cNvSpPr txBox="1"/>
          <p:nvPr/>
        </p:nvSpPr>
        <p:spPr>
          <a:xfrm>
            <a:off x="801333" y="1068821"/>
            <a:ext cx="4933752" cy="4341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25" dirty="0">
                <a:solidFill>
                  <a:srgbClr val="B92F13"/>
                </a:solidFill>
                <a:latin typeface="Franklin Gothic Demi" panose="020B07030201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How has the Spirit led you in directions you did not expect or perhaps appreciate?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25" dirty="0">
                <a:solidFill>
                  <a:srgbClr val="B92F13"/>
                </a:solidFill>
                <a:latin typeface="Franklin Gothic Demi" panose="020B07030201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25" dirty="0">
                <a:solidFill>
                  <a:srgbClr val="B92F13"/>
                </a:solidFill>
                <a:latin typeface="Franklin Gothic Demi" panose="020B07030201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We have many images of God – which ones resonate in you?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25" dirty="0">
                <a:solidFill>
                  <a:srgbClr val="B92F13"/>
                </a:solidFill>
                <a:latin typeface="Franklin Gothic Demi" panose="020B07030201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25" dirty="0">
                <a:solidFill>
                  <a:srgbClr val="B92F13"/>
                </a:solidFill>
                <a:latin typeface="Franklin Gothic Demi" panose="020B07030201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What is it like when you trust the guidance of the Holy Spirit in discerning a difficult dilemma?</a:t>
            </a:r>
            <a:endParaRPr lang="en-US" sz="1800" dirty="0">
              <a:solidFill>
                <a:srgbClr val="B92F13"/>
              </a:solidFill>
              <a:effectLst/>
              <a:latin typeface="Franklin Gothic Demi" panose="020B070302010202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Picture 2" descr="A picture containing art, child art, painting, pattern&#10;&#10;Description automatically generated">
            <a:extLst>
              <a:ext uri="{FF2B5EF4-FFF2-40B4-BE49-F238E27FC236}">
                <a16:creationId xmlns:a16="http://schemas.microsoft.com/office/drawing/2014/main" id="{8790B44D-D459-1668-C382-48D571AB8D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526" y="118110"/>
            <a:ext cx="4933751" cy="6573636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651784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02210F7-40CC-D3EE-8A95-CDAA1329415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DF57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C3278E-B198-926D-3BE1-683AF3286BCC}"/>
              </a:ext>
            </a:extLst>
          </p:cNvPr>
          <p:cNvSpPr txBox="1"/>
          <p:nvPr/>
        </p:nvSpPr>
        <p:spPr>
          <a:xfrm>
            <a:off x="1053628" y="805585"/>
            <a:ext cx="5042372" cy="4728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25" dirty="0">
                <a:solidFill>
                  <a:srgbClr val="A50021"/>
                </a:solidFill>
                <a:latin typeface="Franklin Gothic Demi" panose="020B07030201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Savor the intimacy of the words  “Sweet Holy Spirit.”  What wells up in you?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25" dirty="0">
                <a:solidFill>
                  <a:srgbClr val="A50021"/>
                </a:solidFill>
                <a:latin typeface="Franklin Gothic Demi" panose="020B07030201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25" dirty="0">
                <a:solidFill>
                  <a:srgbClr val="A50021"/>
                </a:solidFill>
                <a:latin typeface="Franklin Gothic Demi" panose="020B07030201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What have you learned about the ways of the Spirit through personal and community responses to pain?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25" dirty="0">
                <a:solidFill>
                  <a:srgbClr val="A50021"/>
                </a:solidFill>
                <a:latin typeface="Franklin Gothic Demi" panose="020B07030201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25" dirty="0">
                <a:solidFill>
                  <a:srgbClr val="A50021"/>
                </a:solidFill>
                <a:latin typeface="Franklin Gothic Demi" panose="020B07030201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Recall a particular situation when you felt the Spirit “melt you, mold you, fill you, or use you.”</a:t>
            </a:r>
            <a:endParaRPr lang="en-US" sz="1800" dirty="0">
              <a:solidFill>
                <a:srgbClr val="A50021"/>
              </a:solidFill>
              <a:effectLst/>
              <a:latin typeface="Franklin Gothic Demi" panose="020B070302010202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Picture 4" descr="A picture containing art, spiral&#10;&#10;Description automatically generated">
            <a:extLst>
              <a:ext uri="{FF2B5EF4-FFF2-40B4-BE49-F238E27FC236}">
                <a16:creationId xmlns:a16="http://schemas.microsoft.com/office/drawing/2014/main" id="{E4DCF8A7-00C6-C876-AC33-2F6EF4C37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660" y="163325"/>
            <a:ext cx="4348712" cy="6531350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683728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1444</TotalTime>
  <Words>178</Words>
  <Application>Microsoft Office PowerPoint</Application>
  <PresentationFormat>Widescreen</PresentationFormat>
  <Paragraphs>15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Franklin Gothic Demi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Donald Thompson</dc:creator>
  <cp:lastModifiedBy>Betty Thompson</cp:lastModifiedBy>
  <cp:revision>10</cp:revision>
  <dcterms:created xsi:type="dcterms:W3CDTF">2023-03-24T00:13:04Z</dcterms:created>
  <dcterms:modified xsi:type="dcterms:W3CDTF">2023-05-27T02:02:22Z</dcterms:modified>
</cp:coreProperties>
</file>