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C2F5-64A4-03C7-4D67-A79F4C017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BF8CB-CAD6-2938-F020-063A98308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2D8E-631C-9E28-73C6-14977A93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49806-C5EC-211F-F47E-9066004E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6F77C-CB7D-1AF2-F8ED-3794AD08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E238-9D89-657C-7A16-A53F12FD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B5D2-3802-35A8-96ED-E7EC9B85B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A4692-4FA6-D912-07FD-485AB935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7E8BC-8A98-BCD7-FD14-270BE850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7A53-6A60-EB55-D0BD-47A72F93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B8B6F-D915-2B3D-82CF-7400CF17C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E8F76-BCD9-3386-BA6F-CED2439EA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8FF8E-5311-178E-15E3-42F9F5EF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CCB3-8C61-5E8E-885E-91D619B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621A-5CBF-EB65-4688-80836EFD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3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ABED-3318-56C7-3F83-3032DF43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4C7D0-F5DA-AA4F-5B41-225D63B9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C6553-0473-B712-89B5-8FC4C1F5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3D2FF-614C-582F-6313-A63ADD43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5C0BD-5DD8-4A77-1C5C-F345EB95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6BDD-6ABE-61CA-8003-D32AC08B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F0493-A4F6-9F53-72AE-D0A19A382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794E4-B24C-4FC6-9796-3E1597C1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DE6-8C2C-8605-CDB8-26040F38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21D22-AB2C-D3C2-ED5B-041D3FCA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1980-E905-E4E1-2F78-6F13BBFB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13D1A-C752-BDDE-5175-476A5A4A4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E639-8E8F-9FF0-94D1-A8921D5CF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3B650-8AC4-2029-6E17-D9BEDCC0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AD7DF-7EDF-29C4-BEB2-FAF470D4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B3DF2-80B4-81FE-FBBE-DCD9B38E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5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C84F-F6E3-0E45-74C8-00FC00E9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C7F6D-0003-469B-6030-35F1D466E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06742-0AD4-5856-63EA-D36DE9F02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E9A65-5729-BCFB-608D-2E23811D8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A037-BCDE-AC73-B65F-602ABB029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342F8-A823-ACF7-907B-7A974816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C4251-C3D3-1E7F-3ADA-B9A3AFB7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A1ED1C-62BA-8972-C366-C42AF8F7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D78A-325D-EBE0-D978-77265B26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1E59C-E713-26F9-02AA-A17650CE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945DD-32BB-4493-9188-4096F6B6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CEFD9-A92D-38EE-AE30-994E99EF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0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AC954-B3A4-5ED3-F1AF-C05A5780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8E582-27CB-967A-4965-9A162E76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5A309-2DC5-3B37-EE3C-D61E4700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BFF3-BC36-A9D8-F35B-B8AA54DE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1349D-1BE8-5F86-8A34-31893F06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58253-1B8D-3CF9-083B-AADB651AE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6CB3D-5693-B566-7075-A07F7999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AA820-A8AF-D57D-E532-CFCF909F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7C293-7DC8-F813-1442-6D00A876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855-555A-2ACA-458A-7C2C4B25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1F1D8-A5D1-F3B3-51B3-53E075D0F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94E5D-0CD5-C31B-6C44-391568E58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C29CC-B881-824F-0C54-2A41C394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B9ECA-9C38-898A-F260-85BBFBDA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3F5A1-A892-160E-CA33-1ECC59D9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6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0E2A6-48E1-C522-7A18-4BF7CBDC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E15D0-BD14-B09A-0B69-A9C02AAF7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68244-64E9-C580-86C7-E26C07742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2A34-B55D-4697-B324-FCC642934B9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F9756-EAB6-D182-9F92-E73968FDD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AB832-24F7-B2E3-EEAF-E3E350E1A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2858-A096-4402-BC8E-48F498FED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7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yellow, fruit&#10;&#10;Description automatically generated">
            <a:extLst>
              <a:ext uri="{FF2B5EF4-FFF2-40B4-BE49-F238E27FC236}">
                <a16:creationId xmlns:a16="http://schemas.microsoft.com/office/drawing/2014/main" id="{ACEBBAB8-3C4A-6569-6052-A2C1D380A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A4AB6-0140-6149-ECC9-AD6072226611}"/>
              </a:ext>
            </a:extLst>
          </p:cNvPr>
          <p:cNvSpPr txBox="1"/>
          <p:nvPr/>
        </p:nvSpPr>
        <p:spPr>
          <a:xfrm>
            <a:off x="2344028" y="2025475"/>
            <a:ext cx="7503942" cy="2807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you respond when people are disturbed by rules and burdens that turn them away from the church?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were in a Christian community that experienced dissension, what role did you take? 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4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yellow, fruit&#10;&#10;Description automatically generated">
            <a:extLst>
              <a:ext uri="{FF2B5EF4-FFF2-40B4-BE49-F238E27FC236}">
                <a16:creationId xmlns:a16="http://schemas.microsoft.com/office/drawing/2014/main" id="{D9942BA6-3E79-40BC-FB82-4493B67FF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491F68-F1AC-437D-F6CD-F5D8FE6D9C82}"/>
              </a:ext>
            </a:extLst>
          </p:cNvPr>
          <p:cNvSpPr txBox="1"/>
          <p:nvPr/>
        </p:nvSpPr>
        <p:spPr>
          <a:xfrm>
            <a:off x="2363373" y="1703335"/>
            <a:ext cx="7037362" cy="345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you become aware of the role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Spirit plays in your life?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have you felt the peace Jesus gives?  How is it different from other kinds of peace?  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Spirit teaching you, or what is it that you have yet to learn or understand?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1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yellow, fruit&#10;&#10;Description automatically generated">
            <a:extLst>
              <a:ext uri="{FF2B5EF4-FFF2-40B4-BE49-F238E27FC236}">
                <a16:creationId xmlns:a16="http://schemas.microsoft.com/office/drawing/2014/main" id="{F57CF05D-EC0A-1478-2D10-2E49AC4BB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9A63CC-E439-A51A-005E-8FBDE0C3FEE4}"/>
              </a:ext>
            </a:extLst>
          </p:cNvPr>
          <p:cNvSpPr txBox="1"/>
          <p:nvPr/>
        </p:nvSpPr>
        <p:spPr>
          <a:xfrm>
            <a:off x="2036457" y="1838757"/>
            <a:ext cx="8022102" cy="3180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" panose="02020603050405020304" pitchFamily="18" charset="0"/>
              </a:rPr>
              <a:t>What is behind your decision to participate,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" panose="02020603050405020304" pitchFamily="18" charset="0"/>
              </a:rPr>
              <a:t>or not participate, in the current synodal process?</a:t>
            </a:r>
            <a:endParaRPr lang="en-US" sz="2400" dirty="0">
              <a:solidFill>
                <a:srgbClr val="00000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rgbClr val="0D0D0D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" panose="02020603050405020304" pitchFamily="18" charset="0"/>
              </a:rPr>
              <a:t>What kind of future Church do you long for</a:t>
            </a:r>
            <a:r>
              <a:rPr lang="en-US" sz="2400" dirty="0">
                <a:solidFill>
                  <a:srgbClr val="414042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" panose="02020603050405020304" pitchFamily="18" charset="0"/>
              </a:rPr>
              <a:t>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" panose="02020603050405020304" pitchFamily="18" charset="0"/>
              </a:rPr>
              <a:t>Where have you encountered ways of being church that encourage your imagination?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4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135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</cp:revision>
  <dcterms:created xsi:type="dcterms:W3CDTF">2022-05-20T15:00:45Z</dcterms:created>
  <dcterms:modified xsi:type="dcterms:W3CDTF">2022-05-21T15:15:15Z</dcterms:modified>
</cp:coreProperties>
</file>