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8" r:id="rId3"/>
    <p:sldId id="280" r:id="rId4"/>
    <p:sldId id="273" r:id="rId5"/>
    <p:sldId id="281" r:id="rId6"/>
    <p:sldId id="27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611"/>
    <a:srgbClr val="E97501"/>
    <a:srgbClr val="BFCFEB"/>
    <a:srgbClr val="FFE48F"/>
    <a:srgbClr val="CDFFD9"/>
    <a:srgbClr val="339933"/>
    <a:srgbClr val="61BBFF"/>
    <a:srgbClr val="E0DE7A"/>
    <a:srgbClr val="D6D34D"/>
    <a:srgbClr val="2D9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5368" autoAdjust="0"/>
    <p:restoredTop sz="94660"/>
  </p:normalViewPr>
  <p:slideViewPr>
    <p:cSldViewPr snapToGrid="0">
      <p:cViewPr varScale="1">
        <p:scale>
          <a:sx n="85" d="100"/>
          <a:sy n="85" d="100"/>
        </p:scale>
        <p:origin x="6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7FC80-40DF-48BB-AC29-4A0190D913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D2680C-8B5D-4B34-9597-F367D9E645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3525C-EC19-4FE5-8C52-3C714EFC4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018F43-C7BB-4B18-B808-30D34CD2E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1E355-4AB0-4450-A24D-478672199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77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46637-D247-4FFC-97C8-13D427FC5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615D78-02D7-4A04-A5FE-B2A750D4D9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98717-2091-4C57-A850-A95E1F035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D5FFB-440D-4F4A-8F26-BE75C6FE3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C4AC9-E6B7-499A-8B02-217DD041C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07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ECE87-E31D-4B54-A87B-E5852321E2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5C495D-738B-4984-82C0-A4BA98DAD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B9AE8-35A1-4D3D-9887-49FABCDAD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D512C-F882-43F6-BC6F-70A825737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BEE3C-8810-4D3E-B6EE-661B18F8E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04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FB385-37DA-4F82-9085-2511337D2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A1E3E-6DDF-4DAB-A13D-F18FFDD90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1410F-1FB6-452F-AE59-2F431015C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FAE8C-B5B4-4134-8905-E5A302291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A8264-DD77-419D-AB92-621549F28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964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23821-A272-4FE0-B3DC-51FDA6DF4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6F73FE-ED81-40B3-8267-538222049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BE62C-DAC4-4C09-B558-D6ED9F17D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F9D874-7CDC-4661-87A1-D80466D67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EAA99-1641-4876-ACF9-8A6F44F9E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9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B8B70-8700-481B-A3B6-F1C17E3E1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E82A7-9B6A-474D-B14B-860C969690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A0D804-A842-4425-A7D2-71092DA72F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36B292-310D-41D7-89F8-3C8457A12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E0DED4-D80D-470C-81C5-73AB51D04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19B28D-B6C6-4D4D-9E61-C2CAB5C64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80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89B8B-9C27-46BA-8D1D-B5C0DA5E2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0585F2-4F92-4A2C-AC4B-187914104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6C3B74-124F-4C74-A804-8304075614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1162F6-3ED3-41F9-8AB4-8D48CF22C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3BFDF3-57C1-4593-A492-273DCEA124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B6AE9E-B36B-4845-997A-A613A7E91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49674B-1BAB-4B83-A60E-3E97E14E7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CE65BB-D092-4324-A183-FBBB77A05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41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3A1F4-C13F-4C48-9561-0BE67D896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9FD227-286C-44AB-9973-038644B4C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3E3235-CDE0-4020-82E7-CFEEDD104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811D90-6BC5-459C-B333-522B1F2BD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43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AFFCDF-CDC8-4ED1-9E41-5E5CA591E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6B4F06-28DA-494B-AC5D-5DAD44C58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C7944C-CB41-4CD0-A416-CEC03E0DC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236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F483C-0082-49AE-9F7C-3213B86A3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AE0CB-AD84-4726-B978-F9BFB2451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861FDA-F5E5-4D63-986E-8C792AFEF4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F37450-8AC8-4686-8498-7E1B47D3D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09D79F-A2BA-4C3D-8150-D539F2806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8E9467-95CA-4025-837A-C0BA04D39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55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68531-CF82-48F3-B942-D76475B9E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EFEA35-76CF-4799-A4FE-DA33675362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9B0041-1C3E-4360-B422-942A3C9337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17E028-882B-4F3A-B91B-F8EE271DA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13BF0-3F0F-4052-AF1B-9C240FA07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CD1141-0385-4895-AE2F-57F2594D7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03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D3BE89-4B7D-4A79-BE37-45867A40A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8E5EB0-8A45-4810-9564-5FFC044232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8FFFD-9757-4BC5-9BEC-5CDC02B0B6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C0AC2-985E-402F-A609-B11A043748B7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A4C69-5282-4274-B038-5D6673139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A175F-BF94-496B-9115-7225561898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3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2A2249A-DCCF-45B6-A9DD-CBB39157A514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rgbClr val="FFE48F"/>
          </a:solidFill>
          <a:ln w="76200">
            <a:solidFill>
              <a:srgbClr val="FFC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A picture containing outdoor, nature, mountain, rock&#10;&#10;Description automatically generated">
            <a:extLst>
              <a:ext uri="{FF2B5EF4-FFF2-40B4-BE49-F238E27FC236}">
                <a16:creationId xmlns:a16="http://schemas.microsoft.com/office/drawing/2014/main" id="{2413E310-8B25-4433-9BE9-757F089E2F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391" y="328734"/>
            <a:ext cx="8508990" cy="6200532"/>
          </a:xfrm>
          <a:prstGeom prst="rect">
            <a:avLst/>
          </a:prstGeom>
          <a:ln w="28575">
            <a:solidFill>
              <a:srgbClr val="61BBFF"/>
            </a:solidFill>
          </a:ln>
        </p:spPr>
      </p:pic>
    </p:spTree>
    <p:extLst>
      <p:ext uri="{BB962C8B-B14F-4D97-AF65-F5344CB8AC3E}">
        <p14:creationId xmlns:p14="http://schemas.microsoft.com/office/powerpoint/2010/main" val="3739467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2A2249A-DCCF-45B6-A9DD-CBB39157A514}"/>
              </a:ext>
            </a:extLst>
          </p:cNvPr>
          <p:cNvSpPr/>
          <p:nvPr/>
        </p:nvSpPr>
        <p:spPr>
          <a:xfrm>
            <a:off x="-10376" y="1"/>
            <a:ext cx="12192000" cy="6857999"/>
          </a:xfrm>
          <a:prstGeom prst="rect">
            <a:avLst/>
          </a:prstGeom>
          <a:solidFill>
            <a:srgbClr val="FFE48F"/>
          </a:solidFill>
          <a:ln w="76200">
            <a:solidFill>
              <a:srgbClr val="FFC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A picture containing outdoor, nature, mountain, rock&#10;&#10;Description automatically generated">
            <a:extLst>
              <a:ext uri="{FF2B5EF4-FFF2-40B4-BE49-F238E27FC236}">
                <a16:creationId xmlns:a16="http://schemas.microsoft.com/office/drawing/2014/main" id="{2413E310-8B25-4433-9BE9-757F089E2F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909" y="771594"/>
            <a:ext cx="6906590" cy="5032858"/>
          </a:xfrm>
          <a:prstGeom prst="rect">
            <a:avLst/>
          </a:prstGeom>
          <a:ln w="28575">
            <a:solidFill>
              <a:srgbClr val="61BBFF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5FF14F4-D9A5-4A71-8A05-2BA93DDFE8C8}"/>
              </a:ext>
            </a:extLst>
          </p:cNvPr>
          <p:cNvSpPr txBox="1"/>
          <p:nvPr/>
        </p:nvSpPr>
        <p:spPr>
          <a:xfrm>
            <a:off x="7832136" y="340210"/>
            <a:ext cx="3737112" cy="6747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100" spc="8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Rounded MT Bold" panose="020F0704030504030204" pitchFamily="34" charset="0"/>
                <a:ea typeface="Arial Unicode MS"/>
                <a:cs typeface="Arial Unicode MS"/>
              </a:rPr>
              <a:t>To whom do you relate in this story: the runaway son, the returning son, the father, the older brother, the unmentioned mother?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100" spc="8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 Unicode MS"/>
              </a:rPr>
              <a:t> </a:t>
            </a:r>
            <a:endParaRPr lang="en-US" sz="2100" spc="8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 Rounded MT Bold" panose="020F0704030504030204" pitchFamily="34" charset="0"/>
              <a:ea typeface="Arial Unicode MS"/>
              <a:cs typeface="Arial Unicode MS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100" spc="8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Rounded MT Bold" panose="020F0704030504030204" pitchFamily="34" charset="0"/>
                <a:ea typeface="Arial Unicode MS"/>
                <a:cs typeface="Arial Unicode MS"/>
              </a:rPr>
              <a:t>The son returned home, not because his relationship with his family was mended, but </a:t>
            </a:r>
            <a:r>
              <a:rPr lang="en-US" sz="2100" i="1" spc="8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Rounded MT Bold" panose="020F0704030504030204" pitchFamily="34" charset="0"/>
                <a:ea typeface="Arial Unicode MS"/>
                <a:cs typeface="Arial Unicode MS"/>
              </a:rPr>
              <a:t>because he was hungry.</a:t>
            </a:r>
            <a:endParaRPr lang="en-US" sz="2100" spc="8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 Rounded MT Bold" panose="020F0704030504030204" pitchFamily="34" charset="0"/>
              <a:ea typeface="Arial Unicode MS"/>
              <a:cs typeface="Arial Unicode MS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100" spc="8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Rounded MT Bold" panose="020F0704030504030204" pitchFamily="34" charset="0"/>
                <a:ea typeface="Arial Unicode MS"/>
                <a:cs typeface="Arial Unicode MS"/>
              </a:rPr>
              <a:t>What hungers are calling you home - to God, to self, to others?  How do you need to come home?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100" spc="80" dirty="0">
                <a:ln>
                  <a:noFill/>
                </a:ln>
                <a:effectLst/>
                <a:latin typeface="Arial Rounded MT Bold" panose="020F0704030504030204" pitchFamily="34" charset="0"/>
                <a:ea typeface="Arial Unicode MS"/>
                <a:cs typeface="Arial Unicode MS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22805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2A2249A-DCCF-45B6-A9DD-CBB39157A514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rgbClr val="BFCFEB"/>
          </a:solidFill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A picture containing outdoor, nature, mountain, rock&#10;&#10;Description automatically generated">
            <a:extLst>
              <a:ext uri="{FF2B5EF4-FFF2-40B4-BE49-F238E27FC236}">
                <a16:creationId xmlns:a16="http://schemas.microsoft.com/office/drawing/2014/main" id="{2413E310-8B25-4433-9BE9-757F089E2F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391" y="328734"/>
            <a:ext cx="8508990" cy="6200532"/>
          </a:xfrm>
          <a:prstGeom prst="rect">
            <a:avLst/>
          </a:prstGeom>
          <a:ln w="19050">
            <a:solidFill>
              <a:srgbClr val="339933"/>
            </a:solidFill>
          </a:ln>
        </p:spPr>
      </p:pic>
    </p:spTree>
    <p:extLst>
      <p:ext uri="{BB962C8B-B14F-4D97-AF65-F5344CB8AC3E}">
        <p14:creationId xmlns:p14="http://schemas.microsoft.com/office/powerpoint/2010/main" val="582233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2A2249A-DCCF-45B6-A9DD-CBB39157A514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rgbClr val="BFCFEB"/>
          </a:solidFill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A picture containing outdoor, nature, mountain, rock&#10;&#10;Description automatically generated">
            <a:extLst>
              <a:ext uri="{FF2B5EF4-FFF2-40B4-BE49-F238E27FC236}">
                <a16:creationId xmlns:a16="http://schemas.microsoft.com/office/drawing/2014/main" id="{2413E310-8B25-4433-9BE9-757F089E2F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4695" y="315482"/>
            <a:ext cx="7382609" cy="5379734"/>
          </a:xfrm>
          <a:prstGeom prst="rect">
            <a:avLst/>
          </a:prstGeom>
          <a:ln w="19050">
            <a:solidFill>
              <a:srgbClr val="339933"/>
            </a:solidFill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DE83E4A-2B3E-4FE9-80FE-66CE350D0145}"/>
              </a:ext>
            </a:extLst>
          </p:cNvPr>
          <p:cNvSpPr txBox="1"/>
          <p:nvPr/>
        </p:nvSpPr>
        <p:spPr>
          <a:xfrm>
            <a:off x="3784070" y="6032021"/>
            <a:ext cx="5015374" cy="489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spc="80" dirty="0">
                <a:ln>
                  <a:noFill/>
                </a:ln>
                <a:effectLst/>
                <a:latin typeface="Arial Rounded MT Bold" panose="020F0704030504030204" pitchFamily="34" charset="0"/>
                <a:ea typeface="Arial Unicode MS"/>
                <a:cs typeface="Arial Unicode MS"/>
              </a:rPr>
              <a:t>How would you end this story?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7137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2A2249A-DCCF-45B6-A9DD-CBB39157A514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rgbClr val="CDFFD9"/>
          </a:solidFill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A picture containing outdoor, nature, mountain, rock&#10;&#10;Description automatically generated">
            <a:extLst>
              <a:ext uri="{FF2B5EF4-FFF2-40B4-BE49-F238E27FC236}">
                <a16:creationId xmlns:a16="http://schemas.microsoft.com/office/drawing/2014/main" id="{2413E310-8B25-4433-9BE9-757F089E2F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877" y="329005"/>
            <a:ext cx="8508246" cy="6199990"/>
          </a:xfrm>
          <a:prstGeom prst="rect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857476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2A2249A-DCCF-45B6-A9DD-CBB39157A514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rgbClr val="CDFFD9"/>
          </a:solidFill>
          <a:ln w="76200">
            <a:solidFill>
              <a:srgbClr val="61BB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2194E9-2F81-48EF-B721-5612EA5D87BD}"/>
              </a:ext>
            </a:extLst>
          </p:cNvPr>
          <p:cNvSpPr txBox="1"/>
          <p:nvPr/>
        </p:nvSpPr>
        <p:spPr>
          <a:xfrm>
            <a:off x="7209182" y="697223"/>
            <a:ext cx="4842109" cy="5993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spc="80" dirty="0">
                <a:ln>
                  <a:noFill/>
                </a:ln>
                <a:effectLst/>
                <a:latin typeface="Arial Rounded MT Bold" panose="020F0704030504030204" pitchFamily="34" charset="0"/>
                <a:ea typeface="Arial Unicode MS"/>
                <a:cs typeface="Arial Unicode MS"/>
              </a:rPr>
              <a:t>How does this ending help you appreciate the parable differently?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spc="80" dirty="0">
                <a:ln>
                  <a:noFill/>
                </a:ln>
                <a:effectLst/>
                <a:latin typeface="Arial Rounded MT Bold" panose="020F0704030504030204" pitchFamily="34" charset="0"/>
                <a:ea typeface="Arial Unicode MS"/>
                <a:cs typeface="Arial Unicode MS"/>
              </a:rPr>
              <a:t> 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spc="80" dirty="0">
                <a:ln>
                  <a:noFill/>
                </a:ln>
                <a:effectLst/>
                <a:latin typeface="Arial Rounded MT Bold" panose="020F0704030504030204" pitchFamily="34" charset="0"/>
                <a:ea typeface="Arial Unicode MS"/>
                <a:cs typeface="Arial Unicode MS"/>
              </a:rPr>
              <a:t>If </a:t>
            </a:r>
            <a:r>
              <a:rPr lang="en-US" sz="2800" b="1" u="sng" spc="80" dirty="0">
                <a:ln>
                  <a:noFill/>
                </a:ln>
                <a:effectLst/>
                <a:latin typeface="Arial Rounded MT Bold" panose="020F0704030504030204" pitchFamily="34" charset="0"/>
                <a:ea typeface="Arial Unicode MS"/>
                <a:cs typeface="Arial Unicode MS"/>
              </a:rPr>
              <a:t>you</a:t>
            </a:r>
            <a:r>
              <a:rPr lang="en-US" sz="2800" b="1" spc="80" dirty="0">
                <a:ln>
                  <a:noFill/>
                </a:ln>
                <a:effectLst/>
                <a:latin typeface="Arial Rounded MT Bold" panose="020F0704030504030204" pitchFamily="34" charset="0"/>
                <a:ea typeface="Arial Unicode MS"/>
                <a:cs typeface="Arial Unicode MS"/>
              </a:rPr>
              <a:t> received less  than a sibling or a colleague and thought that you deserved more,  how would you feel and how would you resolve the situation? 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spc="80" dirty="0">
                <a:ln>
                  <a:noFill/>
                </a:ln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 Unicode MS"/>
              </a:rPr>
              <a:t> </a:t>
            </a:r>
            <a:endParaRPr lang="en-US" sz="2800" dirty="0">
              <a:solidFill>
                <a:schemeClr val="bg1"/>
              </a:solidFill>
              <a:uFill>
                <a:solidFill>
                  <a:srgbClr val="000000"/>
                </a:solidFill>
              </a:uFill>
              <a:latin typeface="Arial Rounded MT Bold" panose="020F0704030504030204" pitchFamily="34" charset="0"/>
            </a:endParaRPr>
          </a:p>
        </p:txBody>
      </p:sp>
      <p:pic>
        <p:nvPicPr>
          <p:cNvPr id="3" name="Picture 2" descr="A picture containing outdoor, nature, mountain, rock&#10;&#10;Description automatically generated">
            <a:extLst>
              <a:ext uri="{FF2B5EF4-FFF2-40B4-BE49-F238E27FC236}">
                <a16:creationId xmlns:a16="http://schemas.microsoft.com/office/drawing/2014/main" id="{2413E310-8B25-4433-9BE9-757F089E2F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087" y="898577"/>
            <a:ext cx="5763135" cy="4199618"/>
          </a:xfrm>
          <a:prstGeom prst="rect">
            <a:avLst/>
          </a:prstGeom>
          <a:ln w="57150">
            <a:solidFill>
              <a:srgbClr val="61BBFF"/>
            </a:solidFill>
          </a:ln>
        </p:spPr>
      </p:pic>
    </p:spTree>
    <p:extLst>
      <p:ext uri="{BB962C8B-B14F-4D97-AF65-F5344CB8AC3E}">
        <p14:creationId xmlns:p14="http://schemas.microsoft.com/office/powerpoint/2010/main" val="1038977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4572</TotalTime>
  <Words>124</Words>
  <Application>Microsoft Office PowerPoint</Application>
  <PresentationFormat>Widescreen</PresentationFormat>
  <Paragraphs>10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35</cp:revision>
  <dcterms:created xsi:type="dcterms:W3CDTF">2021-06-30T15:36:25Z</dcterms:created>
  <dcterms:modified xsi:type="dcterms:W3CDTF">2022-03-27T00:54:23Z</dcterms:modified>
</cp:coreProperties>
</file>