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6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233616"/>
    <a:srgbClr val="002496"/>
    <a:srgbClr val="BDDEFF"/>
    <a:srgbClr val="99CCFF"/>
    <a:srgbClr val="990033"/>
    <a:srgbClr val="996600"/>
    <a:srgbClr val="3D87A1"/>
    <a:srgbClr val="355EA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-80114" y="1"/>
            <a:ext cx="12272114" cy="6857999"/>
          </a:xfrm>
          <a:prstGeom prst="rect">
            <a:avLst/>
          </a:prstGeom>
          <a:solidFill>
            <a:srgbClr val="233616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B42E1CE0-500B-46A1-836D-2715EBD55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26944" y="-2666999"/>
            <a:ext cx="6857997" cy="1219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1834825" y="1611624"/>
            <a:ext cx="8362121" cy="3020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 I sustain faith in a God who sees, hears and has concern for people’s suffering but does not appear to rescue them? 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have I stalled for time recently to avoid confronting an oppressor?</a:t>
            </a:r>
          </a:p>
        </p:txBody>
      </p: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-80114" y="1"/>
            <a:ext cx="12272114" cy="6857999"/>
          </a:xfrm>
          <a:prstGeom prst="rect">
            <a:avLst/>
          </a:prstGeom>
          <a:solidFill>
            <a:srgbClr val="233616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B4C937A9-58EC-4559-A72D-E084E54F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455" y="-2627488"/>
            <a:ext cx="6778975" cy="1219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1834825" y="1611624"/>
            <a:ext cx="8362121" cy="3020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 I fertilize my spirit?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does this rank among my daily or weekly priorities?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is it like for me to notice a part of myself that has not grown in the last few years?</a:t>
            </a:r>
          </a:p>
        </p:txBody>
      </p:sp>
    </p:spTree>
    <p:extLst>
      <p:ext uri="{BB962C8B-B14F-4D97-AF65-F5344CB8AC3E}">
        <p14:creationId xmlns:p14="http://schemas.microsoft.com/office/powerpoint/2010/main" val="341827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-80115" y="1"/>
            <a:ext cx="12232061" cy="6857999"/>
          </a:xfrm>
          <a:prstGeom prst="rect">
            <a:avLst/>
          </a:prstGeom>
          <a:solidFill>
            <a:srgbClr val="233616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F500E948-AD66-42B9-A7A0-4D0A73EA3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26942" y="-2667004"/>
            <a:ext cx="6857997" cy="121920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1010178" y="1465852"/>
            <a:ext cx="10171644" cy="351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word or phrase spoke to me and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meaning does it have for me at this time in my life?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Who do I know who might personally relate to this poem? What is one thing I can offer this week to relieve “shoulders heavy with work” or the struggle of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“holding it all together”?  </a:t>
            </a:r>
          </a:p>
        </p:txBody>
      </p:sp>
    </p:spTree>
    <p:extLst>
      <p:ext uri="{BB962C8B-B14F-4D97-AF65-F5344CB8AC3E}">
        <p14:creationId xmlns:p14="http://schemas.microsoft.com/office/powerpoint/2010/main" val="236526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4618</TotalTime>
  <Words>143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34</cp:revision>
  <dcterms:created xsi:type="dcterms:W3CDTF">2021-06-30T15:36:25Z</dcterms:created>
  <dcterms:modified xsi:type="dcterms:W3CDTF">2022-03-19T23:37:52Z</dcterms:modified>
</cp:coreProperties>
</file>