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  <p:sldId id="276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02"/>
    <a:srgbClr val="FF3300"/>
    <a:srgbClr val="CCFFCC"/>
    <a:srgbClr val="FEF68A"/>
    <a:srgbClr val="D60093"/>
    <a:srgbClr val="990099"/>
    <a:srgbClr val="660033"/>
    <a:srgbClr val="006600"/>
    <a:srgbClr val="A50021"/>
    <a:srgbClr val="008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C94CD-5A91-4BD3-938D-9AE1DCA14B2A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02D3-88D7-4509-8C32-FC0DF8208FF4}"/>
              </a:ext>
            </a:extLst>
          </p:cNvPr>
          <p:cNvSpPr txBox="1"/>
          <p:nvPr/>
        </p:nvSpPr>
        <p:spPr>
          <a:xfrm>
            <a:off x="795512" y="1074509"/>
            <a:ext cx="51944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75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has an experience moved you to “sing joyfully” in your heart?</a:t>
            </a:r>
          </a:p>
          <a:p>
            <a:pPr marL="0" marR="0" fontAlgn="base">
              <a:spcBef>
                <a:spcPts val="0"/>
              </a:spcBef>
              <a:spcAft>
                <a:spcPts val="750"/>
              </a:spcAft>
            </a:pP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75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has turning to God in prayer liberated you?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does it feel to hear that Yahweh is singing joyfully because of you?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Title: Old Woman Singing&#10;[Click for larger image view]">
            <a:extLst>
              <a:ext uri="{FF2B5EF4-FFF2-40B4-BE49-F238E27FC236}">
                <a16:creationId xmlns:a16="http://schemas.microsoft.com/office/drawing/2014/main" id="{62175E9D-2119-4F2E-B9C2-6EC396822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573" y="644732"/>
            <a:ext cx="4372835" cy="556853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0352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C94CD-5A91-4BD3-938D-9AE1DCA14B2A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8F4F84-ABA6-444B-9B9D-4A1305A75DF5}"/>
              </a:ext>
            </a:extLst>
          </p:cNvPr>
          <p:cNvSpPr txBox="1"/>
          <p:nvPr/>
        </p:nvSpPr>
        <p:spPr>
          <a:xfrm>
            <a:off x="304798" y="4886055"/>
            <a:ext cx="11582399" cy="1745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With what hopes for charity and justice has the Spirit been filling your heart?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has the Spirit been filling your heart and mind to answer the question:  “What should we do?”</a:t>
            </a:r>
          </a:p>
        </p:txBody>
      </p:sp>
      <p:pic>
        <p:nvPicPr>
          <p:cNvPr id="4" name="Picture 3" descr="Title: John the Baptist preaching in the desert&#10;[Click for larger image view]">
            <a:extLst>
              <a:ext uri="{FF2B5EF4-FFF2-40B4-BE49-F238E27FC236}">
                <a16:creationId xmlns:a16="http://schemas.microsoft.com/office/drawing/2014/main" id="{55B33352-BEC1-4C02-A4B7-7F170C3F2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71" y="399989"/>
            <a:ext cx="6499251" cy="424881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3747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4C94CD-5A91-4BD3-938D-9AE1DCA14B2A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02D3-88D7-4509-8C32-FC0DF8208FF4}"/>
              </a:ext>
            </a:extLst>
          </p:cNvPr>
          <p:cNvSpPr txBox="1"/>
          <p:nvPr/>
        </p:nvSpPr>
        <p:spPr>
          <a:xfrm>
            <a:off x="795513" y="975945"/>
            <a:ext cx="5194469" cy="4968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apply John’s instructions for reform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to the structures that are part of your life?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signs have you seen of love and justice emerging in response to the agonizing concerns of our day?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ACF485-00EB-4C70-B6A2-636FD9843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494" y="471073"/>
            <a:ext cx="4664004" cy="5824204"/>
          </a:xfrm>
          <a:prstGeom prst="rect">
            <a:avLst/>
          </a:prstGeom>
          <a:noFill/>
          <a:ln w="28575">
            <a:solidFill>
              <a:srgbClr val="FEF202"/>
            </a:solidFill>
          </a:ln>
        </p:spPr>
      </p:pic>
    </p:spTree>
    <p:extLst>
      <p:ext uri="{BB962C8B-B14F-4D97-AF65-F5344CB8AC3E}">
        <p14:creationId xmlns:p14="http://schemas.microsoft.com/office/powerpoint/2010/main" val="366252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BE15B0-7FFB-4B8C-AE4C-D245F03DDACC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 descr="Christmas, Jesus, Christ, God, Holy, Spirit, Manger">
            <a:extLst>
              <a:ext uri="{FF2B5EF4-FFF2-40B4-BE49-F238E27FC236}">
                <a16:creationId xmlns:a16="http://schemas.microsoft.com/office/drawing/2014/main" id="{A3AE94A5-6EEB-4193-9101-A56F692C5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64" y="1009650"/>
            <a:ext cx="9176874" cy="518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5371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115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30</cp:revision>
  <dcterms:created xsi:type="dcterms:W3CDTF">2021-10-17T02:30:14Z</dcterms:created>
  <dcterms:modified xsi:type="dcterms:W3CDTF">2021-12-12T16:40:10Z</dcterms:modified>
</cp:coreProperties>
</file>