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000066"/>
    <a:srgbClr val="660066"/>
    <a:srgbClr val="003300"/>
    <a:srgbClr val="006600"/>
    <a:srgbClr val="00CC99"/>
    <a:srgbClr val="993300"/>
    <a:srgbClr val="00924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6477F-30A4-4904-9B06-219109F5577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8E77-7234-4CA4-9EC4-3185CB621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1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279F-F767-4C7C-A1A5-352D847BB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79831-CF7F-4F94-A624-D12466526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D0B93-0F4A-41E8-B3EC-BB2AE303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7D0DA-4AE2-4276-9B08-DF5376F5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1EDDA-8A35-454F-AA03-F6139493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8601-4A49-4595-A618-453304A2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C8195-F97E-487A-9421-6A365A862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9DF54-B142-44ED-94EE-265DB8F5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BDC8-448C-421F-9FB0-6844343B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4039B-D44E-4F01-A67A-8254F93F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3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4EF697-7723-42E1-8D1B-2A0A6CB6D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6A0BB-8B48-425F-AA8F-6684A6C18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818FB-F8C8-4738-97E2-0AB8019B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53A7E-4A14-40EA-9171-A91610CB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9891B-6C84-43AB-8256-6EEF4E77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8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F7A1-4157-4FD3-9F6D-4CCCF7F4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EBD07-F8FA-4790-8B36-9FD6D65D4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1F91F-A287-4A76-B295-6FC971DC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56DD-C5A3-4317-A56E-6E3013D3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F970A-77C4-49EF-9E6D-2A066655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49B1-C1A6-45FF-8A08-1ACBD8D8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F740D-9360-4FA9-976F-DCD6EA201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7141-20E3-4EFB-8751-16F6A5A7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11138-CE94-4CF9-B4DA-B540677E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B7D09-EECD-42FA-80B4-02EFA833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298B-AC40-4D24-8FE9-8F7BD733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6854C-CBA6-4771-834E-FE0C07F8F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8E5EA-C114-46A0-A451-334669F57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F0CA4-FA6B-4170-A9BE-DE26F00C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75EFF-7B4D-41D7-82F7-9BB2A1FE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EE378-E62D-4D11-8FE1-07D09D65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1C24-BC33-4AD7-8334-B64C1EF2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DFE42-A2B2-4713-95FA-45C6DC25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DCD7C-060A-42D0-BC8E-1D881FA4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EF561-A900-4F1C-ABE2-5A50FA3A9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DA9DA-A50F-46A7-A3D2-71EA004E4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E420F-D6B6-4B5D-A5BF-B3750909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66C5A-F167-495D-BF05-E8BF433F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A5007-CD3D-4501-B681-7AC4A424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5B07-DE25-41CE-99EC-749E9415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19A43-D492-4936-A6A8-803C13F1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CD750-8C7E-4F2C-B36C-174818C8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203B5-5A46-4802-9A00-48C067A4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1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2C5AB-988B-4E18-9EB7-80A43DA1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872AB-F120-4521-8A03-4B186551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7F761-11AC-437A-A409-EEC73472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BDF5-CD20-4E9C-9909-FA58462F8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1E408-CF70-4B16-8DA2-BBFD5A1B4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D6056-A210-46C4-88E8-5AA3BF2D7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A960A-9BF8-4847-9420-DBD6C5ED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FB48-A29A-4C87-BA94-AF456E72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F3E3F-778D-45A2-9F47-7F905D07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0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8C33-5138-4BE1-8C96-31517860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DFE6C-24DA-4F7A-ABE3-523B3C191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B3E57-BFB8-4703-B0BA-9C6C989B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42F98-F9D9-4657-8142-CD1FFAFF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9FC6B-728D-42AA-AFE7-752CE778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0485E-6EB5-4EB9-8B8A-30356D89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2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F999B-7A99-499C-85EF-75433AFB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15E0E-8B5D-42E8-855D-876EDF7FB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E9D4-0335-422F-A20D-FDE106766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9506-6A4C-4362-BF7B-45E034E780D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5EAE0-4238-434A-A9B5-136BF056A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60B6E-B0A6-45AB-A791-6739EBE50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C82C4A-78E3-45FD-8D0A-0DB9C821B670}"/>
              </a:ext>
            </a:extLst>
          </p:cNvPr>
          <p:cNvSpPr/>
          <p:nvPr/>
        </p:nvSpPr>
        <p:spPr>
          <a:xfrm>
            <a:off x="0" y="0"/>
            <a:ext cx="12295163" cy="7146388"/>
          </a:xfrm>
          <a:prstGeom prst="rect">
            <a:avLst/>
          </a:prstGeom>
          <a:solidFill>
            <a:srgbClr val="80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6DEF8C-63F1-5F51-0E2C-05B786A02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62" y="196948"/>
            <a:ext cx="10499154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0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C82C4A-78E3-45FD-8D0A-0DB9C821B670}"/>
              </a:ext>
            </a:extLst>
          </p:cNvPr>
          <p:cNvSpPr/>
          <p:nvPr/>
        </p:nvSpPr>
        <p:spPr>
          <a:xfrm>
            <a:off x="0" y="0"/>
            <a:ext cx="12295163" cy="7146388"/>
          </a:xfrm>
          <a:prstGeom prst="rect">
            <a:avLst/>
          </a:prstGeom>
          <a:solidFill>
            <a:srgbClr val="800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picture containing grill, stone, several, vegetable&#10;&#10;Description automatically generated">
            <a:extLst>
              <a:ext uri="{FF2B5EF4-FFF2-40B4-BE49-F238E27FC236}">
                <a16:creationId xmlns:a16="http://schemas.microsoft.com/office/drawing/2014/main" id="{2A211801-375D-5285-1E94-CB486B35AC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30" r="5122"/>
          <a:stretch/>
        </p:blipFill>
        <p:spPr>
          <a:xfrm>
            <a:off x="7948246" y="2427086"/>
            <a:ext cx="3263193" cy="32435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ED3741-0876-C28E-F48C-A364FDEAC374}"/>
              </a:ext>
            </a:extLst>
          </p:cNvPr>
          <p:cNvSpPr txBox="1"/>
          <p:nvPr/>
        </p:nvSpPr>
        <p:spPr>
          <a:xfrm>
            <a:off x="896816" y="1021674"/>
            <a:ext cx="6154614" cy="4814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Reflect on something you find hard to forgive in yourself or in others.  What would be different for you if you could find that forgiveness?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stone is calling to you to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remove it?  Imagine your life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without it.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How will you spend time with Jesus, who is calling you to resurrection?</a:t>
            </a:r>
          </a:p>
        </p:txBody>
      </p:sp>
    </p:spTree>
    <p:extLst>
      <p:ext uri="{BB962C8B-B14F-4D97-AF65-F5344CB8AC3E}">
        <p14:creationId xmlns:p14="http://schemas.microsoft.com/office/powerpoint/2010/main" val="162257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58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8</cp:revision>
  <dcterms:created xsi:type="dcterms:W3CDTF">2022-02-08T18:25:10Z</dcterms:created>
  <dcterms:modified xsi:type="dcterms:W3CDTF">2023-02-21T17:19:10Z</dcterms:modified>
</cp:coreProperties>
</file>