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CA4-51A5-4D18-A23D-07AAE8CC017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6EC-1B34-483F-AB0C-2D61C16A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CA4-51A5-4D18-A23D-07AAE8CC017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6EC-1B34-483F-AB0C-2D61C16A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CA4-51A5-4D18-A23D-07AAE8CC017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6EC-1B34-483F-AB0C-2D61C16A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7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CA4-51A5-4D18-A23D-07AAE8CC017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6EC-1B34-483F-AB0C-2D61C16A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1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CA4-51A5-4D18-A23D-07AAE8CC017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6EC-1B34-483F-AB0C-2D61C16A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0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CA4-51A5-4D18-A23D-07AAE8CC017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6EC-1B34-483F-AB0C-2D61C16A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7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CA4-51A5-4D18-A23D-07AAE8CC017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6EC-1B34-483F-AB0C-2D61C16A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6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CA4-51A5-4D18-A23D-07AAE8CC017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6EC-1B34-483F-AB0C-2D61C16A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5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CA4-51A5-4D18-A23D-07AAE8CC017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6EC-1B34-483F-AB0C-2D61C16A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7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CA4-51A5-4D18-A23D-07AAE8CC017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6EC-1B34-483F-AB0C-2D61C16A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5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ECA4-51A5-4D18-A23D-07AAE8CC017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B6EC-1B34-483F-AB0C-2D61C16A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7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0ECA4-51A5-4D18-A23D-07AAE8CC017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3B6EC-1B34-483F-AB0C-2D61C16A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9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28309" y="184666"/>
            <a:ext cx="154074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 smtClean="0">
                <a:solidFill>
                  <a:srgbClr val="000000"/>
                </a:solidFill>
                <a:latin typeface="Greece"/>
                <a:cs typeface="Arial" pitchFamily="34" charset="0"/>
              </a:rPr>
              <a:t>BREATH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vzsl938fcge1a49db1un9ih1-wpengine.netdna-ssl.com/american/wp-content/uploads/sites/2/2014/12/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195" y="784654"/>
            <a:ext cx="4126973" cy="57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84" y="988823"/>
            <a:ext cx="4263796" cy="559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50594" y="184666"/>
            <a:ext cx="289617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 smtClean="0">
                <a:solidFill>
                  <a:srgbClr val="000000"/>
                </a:solidFill>
                <a:latin typeface="Greece"/>
                <a:cs typeface="Arial" pitchFamily="34" charset="0"/>
              </a:rPr>
              <a:t>INTO THE WOUND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7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Cenacle Digital Art by Eddy Ma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599810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93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4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5</cp:revision>
  <dcterms:created xsi:type="dcterms:W3CDTF">2020-04-16T14:09:03Z</dcterms:created>
  <dcterms:modified xsi:type="dcterms:W3CDTF">2020-04-16T23:45:21Z</dcterms:modified>
</cp:coreProperties>
</file>