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C0"/>
    <a:srgbClr val="660033"/>
    <a:srgbClr val="FFE3BD"/>
    <a:srgbClr val="FFDBAB"/>
    <a:srgbClr val="FFC3AB"/>
    <a:srgbClr val="FFE3AB"/>
    <a:srgbClr val="FEF4AC"/>
    <a:srgbClr val="FFCCCC"/>
    <a:srgbClr val="FF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58BA-77B5-41CE-B808-BBEA0416F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1CB2D-EC0F-44D0-8C6B-61CF3FF3C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16FC8-E677-4B97-B074-1342E0EB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9FC3-AD68-4BE2-BF79-BF7CE9B8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DC97A-C44A-45C9-A006-3D5F668C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A525-B26A-4E9E-B583-8EE88660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3E6E9-2662-4453-9FA2-9077999B6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D3BC0-5B0D-4643-ADE6-BE000DE8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222D6-D6FA-4853-AE43-C10559F6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FECF9-631A-498C-8998-FAB0A0F1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0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261A-9DBD-49AA-BB68-7DA8C7FDB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48248-1C48-4834-A35E-282B0128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062AF-B589-4D0D-9E68-62598103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C5864-71FF-474F-BA4A-619063B0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0484B-A0DA-4A57-BDBF-5FC3443D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5836-0DD6-4977-AA45-E582A054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DB9B-C164-4985-82ED-2505A032A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36006-9773-41A4-9598-F5DBD7AF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BFAA7-DA67-4012-A5C4-37116034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9C75F-034B-4C06-9174-97B1D8F2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2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C0BA-6EA6-48A0-B46E-CBFAC8193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13AA1-E2CB-4DC5-A8F3-D8F15C421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76B86-B520-4CF8-A1F1-47271FDD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B3B89-ABBA-4AB2-8E16-A62DC9DC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F428E-388A-4B3A-A319-94F3D60B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6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CD55C-FAAD-4C7A-B03D-DA99520F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1920-4382-467A-8E9F-8E940748D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8DBFA-86FD-4AC3-A6F0-756FB3462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4FDCC-34BC-439F-9451-77B5A2C4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AEAAC-4B64-4A97-A861-DC4D3D3D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A5740-0FC0-4E9B-B9BE-C441821C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963A7-8ECB-4568-9F1F-10D2B65D1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AB0ED-BA87-4ACB-8980-E864E0D4C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60718-F473-4104-90C6-4D57166E9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F1ACE-6A3F-4E90-84DB-13A04965B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30201-621D-4CC8-8D63-0AE8691DD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6DD540-F46A-4BE0-8411-18D16FA7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20424F-CE61-4E4D-B398-CA34C900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CB144-B53F-4CB7-A76B-9D4DB968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9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D758-B5D3-4307-BC4A-29D3E4F4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C4CD2-7AC8-4B40-8A74-B13C3B2B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59C3F-0E6F-4B1D-A324-F85DAC2A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89B9F-45BB-4E52-A5FC-05D01C08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4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77FC-2BF3-447F-97AC-BC79FA69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0690E-A7FF-410F-BD54-D316BCB7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111A9-3650-40D5-9CEA-C8211C19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2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AE9E-D298-48FE-9784-7436531C6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4492F-A527-424C-8B22-B846A533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872E5-0315-4940-B306-A5C0060E6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BC9E-8DFF-48E6-B872-97EF96B6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8487E-DC3B-434C-A39C-92BB348DD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64567-7C03-4134-ACC7-02B52EA1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5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9ACF-76CB-42DF-9BF9-000801FB1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3EE3D8-B92F-41BE-9588-FDD78C0C5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DC9DF-8D54-4651-B2EA-CA6E61A28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1D878-252E-43B6-9BEE-13192609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FDC1-B3AB-4D90-B4DA-43680388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AD2D5-4774-4388-A1B8-5C504998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1B9A6-5667-4AFB-A609-6C3488EC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7C2C6-6E5A-494F-8349-77D52C6E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B5BBF-8FD0-4C81-96AB-D5BFC8E3C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3F25D-AB73-4094-9925-F06E8F42318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6EAC9-8BC2-4AD2-95A8-8BEB52D90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AEC32-BEAC-4BA3-809B-104EAC700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9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unset, nature, outdoor, setting&#10;&#10;Description automatically generated">
            <a:extLst>
              <a:ext uri="{FF2B5EF4-FFF2-40B4-BE49-F238E27FC236}">
                <a16:creationId xmlns:a16="http://schemas.microsoft.com/office/drawing/2014/main" id="{8D154401-DC2B-4229-BB74-AA686A1F20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983" t="18052"/>
          <a:stretch/>
        </p:blipFill>
        <p:spPr>
          <a:xfrm>
            <a:off x="0" y="1"/>
            <a:ext cx="12192000" cy="6857999"/>
          </a:xfrm>
          <a:prstGeom prst="rect">
            <a:avLst/>
          </a:prstGeom>
          <a:ln w="19050">
            <a:solidFill>
              <a:srgbClr val="000099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D9FCE4-3BDC-4F56-BBE3-C854E42408AF}"/>
              </a:ext>
            </a:extLst>
          </p:cNvPr>
          <p:cNvSpPr txBox="1"/>
          <p:nvPr/>
        </p:nvSpPr>
        <p:spPr>
          <a:xfrm>
            <a:off x="1210848" y="1359202"/>
            <a:ext cx="9770303" cy="4139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90" dirty="0">
                <a:effectLst/>
                <a:latin typeface="Lucida Sans" panose="020B0602030504020204" pitchFamily="34" charset="0"/>
                <a:ea typeface="Times New Roman" panose="02020603050405020304" pitchFamily="18" charset="0"/>
              </a:rPr>
              <a:t>How do you experience yourself as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90" dirty="0">
                <a:effectLst/>
                <a:latin typeface="Lucida Sans" panose="020B0602030504020204" pitchFamily="34" charset="0"/>
                <a:ea typeface="Times New Roman" panose="02020603050405020304" pitchFamily="18" charset="0"/>
              </a:rPr>
              <a:t>a witness to the Risen Christ?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600" b="1" spc="90" dirty="0">
              <a:effectLst/>
              <a:latin typeface="Lucida Sans" panose="020B0602030504020204" pitchFamily="34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spc="90" dirty="0">
                <a:effectLst/>
                <a:latin typeface="Lucida Sans" panose="020B0602030504020204" pitchFamily="34" charset="0"/>
                <a:ea typeface="Times New Roman" panose="02020603050405020304" pitchFamily="18" charset="0"/>
              </a:rPr>
              <a:t>Where are you in the Easter transition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spc="90" dirty="0">
                <a:effectLst/>
                <a:latin typeface="Lucida Sans" panose="020B0602030504020204" pitchFamily="34" charset="0"/>
                <a:ea typeface="Times New Roman" panose="02020603050405020304" pitchFamily="18" charset="0"/>
              </a:rPr>
              <a:t>from darkness into light? </a:t>
            </a:r>
            <a:endParaRPr lang="en-US" sz="3600" b="1" spc="90" dirty="0">
              <a:effectLst/>
              <a:latin typeface="Lucida Sans" panose="020B0602030504020204" pitchFamily="34" charset="0"/>
              <a:ea typeface="Calibri" panose="020F0502020204030204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122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unset, nature, outdoor, setting&#10;&#10;Description automatically generated">
            <a:extLst>
              <a:ext uri="{FF2B5EF4-FFF2-40B4-BE49-F238E27FC236}">
                <a16:creationId xmlns:a16="http://schemas.microsoft.com/office/drawing/2014/main" id="{2C62CBBB-8943-4096-8CA1-62F465B165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983" t="18052"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ln w="19050">
            <a:solidFill>
              <a:srgbClr val="000099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AF5633-30D6-49F3-9B16-EB18E66983F6}"/>
              </a:ext>
            </a:extLst>
          </p:cNvPr>
          <p:cNvSpPr txBox="1"/>
          <p:nvPr/>
        </p:nvSpPr>
        <p:spPr>
          <a:xfrm>
            <a:off x="0" y="506436"/>
            <a:ext cx="11042113" cy="482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spc="90" dirty="0">
                <a:latin typeface="Lucida Sans" panose="020B0602030504020204" pitchFamily="34" charset="0"/>
                <a:cs typeface="Aldhabi" panose="020B0604020202020204" pitchFamily="2" charset="-78"/>
              </a:rPr>
              <a:t>How have you felt when your relationship with God or a close friend has come back from the dead or is somehow new?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spc="90" dirty="0">
                <a:latin typeface="Lucida Sans" panose="020B0602030504020204" pitchFamily="34" charset="0"/>
                <a:cs typeface="Aldhabi" panose="020B0604020202020204" pitchFamily="2" charset="-78"/>
              </a:rPr>
              <a:t> 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spc="90" dirty="0">
                <a:latin typeface="Lucida Sans" panose="020B0602030504020204" pitchFamily="34" charset="0"/>
                <a:cs typeface="Aldhabi" panose="020B0604020202020204" pitchFamily="2" charset="-78"/>
              </a:rPr>
              <a:t>How do you experience Jesus’ death and resurrection with the mind of our loving God, and not as atonement for our sins?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7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unset, nature, outdoor, setting&#10;&#10;Description automatically generated">
            <a:extLst>
              <a:ext uri="{FF2B5EF4-FFF2-40B4-BE49-F238E27FC236}">
                <a16:creationId xmlns:a16="http://schemas.microsoft.com/office/drawing/2014/main" id="{09E2D922-7A77-4043-B0EC-B252F2629B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983" t="18052"/>
          <a:stretch/>
        </p:blipFill>
        <p:spPr>
          <a:xfrm>
            <a:off x="0" y="1"/>
            <a:ext cx="12192000" cy="6857999"/>
          </a:xfrm>
          <a:prstGeom prst="rect">
            <a:avLst/>
          </a:prstGeom>
          <a:ln w="19050">
            <a:solidFill>
              <a:srgbClr val="000099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AF5633-30D6-49F3-9B16-EB18E66983F6}"/>
              </a:ext>
            </a:extLst>
          </p:cNvPr>
          <p:cNvSpPr txBox="1"/>
          <p:nvPr/>
        </p:nvSpPr>
        <p:spPr>
          <a:xfrm>
            <a:off x="638983" y="809308"/>
            <a:ext cx="10914034" cy="5239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600" b="1" spc="90" dirty="0">
                <a:latin typeface="Lucida Sans" panose="020B0602030504020204" pitchFamily="34" charset="0"/>
                <a:cs typeface="Aldhabi" panose="020B0604020202020204" pitchFamily="2" charset="-78"/>
              </a:rPr>
              <a:t>If Jesus were speaking to you, what would he say you need to stop clinging to?  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600" b="1" spc="90" dirty="0">
                <a:latin typeface="Lucida Sans" panose="020B0602030504020204" pitchFamily="34" charset="0"/>
                <a:cs typeface="Aldhabi" panose="020B0604020202020204" pitchFamily="2" charset="-78"/>
              </a:rPr>
              <a:t>How does that feel?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US" sz="3600" b="1" spc="90" dirty="0">
              <a:latin typeface="Lucida Sans" panose="020B0602030504020204" pitchFamily="34" charset="0"/>
              <a:cs typeface="Aldhabi" panose="020B0604020202020204" pitchFamily="2" charset="-78"/>
            </a:endParaRPr>
          </a:p>
          <a:p>
            <a:pPr algn="ctr">
              <a:lnSpc>
                <a:spcPct val="115000"/>
              </a:lnSpc>
            </a:pPr>
            <a:r>
              <a:rPr lang="en-US" sz="3600" b="1" spc="90" dirty="0">
                <a:latin typeface="Lucida Sans" panose="020B0602030504020204" pitchFamily="34" charset="0"/>
                <a:cs typeface="Aldhabi" panose="020B0604020202020204" pitchFamily="2" charset="-78"/>
              </a:rPr>
              <a:t>When have you felt a joyful “aha!” as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spc="90" dirty="0">
                <a:latin typeface="Lucida Sans" panose="020B0602030504020204" pitchFamily="34" charset="0"/>
                <a:cs typeface="Aldhabi" panose="020B0604020202020204" pitchFamily="2" charset="-78"/>
              </a:rPr>
              <a:t>you recognized your deepest desire intersecting with a need of the world?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5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121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9</cp:revision>
  <dcterms:created xsi:type="dcterms:W3CDTF">2021-03-31T22:12:43Z</dcterms:created>
  <dcterms:modified xsi:type="dcterms:W3CDTF">2021-04-01T13:42:45Z</dcterms:modified>
</cp:coreProperties>
</file>