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76" r:id="rId3"/>
    <p:sldId id="278" r:id="rId4"/>
    <p:sldId id="279" r:id="rId5"/>
    <p:sldId id="280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E35"/>
    <a:srgbClr val="540054"/>
    <a:srgbClr val="990099"/>
    <a:srgbClr val="660066"/>
    <a:srgbClr val="CC9900"/>
    <a:srgbClr val="FFFF00"/>
    <a:srgbClr val="660033"/>
    <a:srgbClr val="993366"/>
    <a:srgbClr val="00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E1BF-1990-44AF-BCEE-66FAE12103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9DEBB-1B95-4296-B7AA-EAF416D0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9DEBB-1B95-4296-B7AA-EAF416D09D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1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4A77-F246-4D58-A167-5275B4245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1EDA6-5C4E-4E5E-9F53-913DA99C7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723C-EB7F-4F26-A67D-38658A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BA8E4-81B6-48C7-B979-E363104E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6CECD-1805-490C-82A9-F4E0DFC9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F075-D128-470E-AC6E-509141EB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B6EB-1499-4E5F-A663-0BC36FA08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20FF0-BB97-4AD5-A6FA-D8CAC28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418F6-6E8F-4833-A9F6-F91CD5E4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4D89C-6ABF-4AFF-92C0-93F2DC2B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763F9-E5AC-4A40-8ABE-500C65E42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C89E5-E16B-43D5-8124-130167DED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E825-0430-4DDE-87D4-DF55B522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5D57-EBAF-40F4-830B-CFE0CEE4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135AF-AFC2-412B-979E-8FE0A11B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8E30-9A4C-4B19-9EBB-CE9563AE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E51B-1E6A-4F64-844F-00E8C2F1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271D-74A3-412B-B997-816FC3AC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B796-6E8F-4E10-992B-BC4DC499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7E809-3E8B-4F74-A835-02BB0651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0708-DA13-4219-90DF-F8573B41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3D55-5399-41D2-ADCD-9345CB9C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31A71-5BE3-4F90-BAE6-7DF6A7AE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07A34-6774-4BF3-912F-2FD7EB6C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E9FEB-1B48-4FCE-9261-F95B4595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1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5732-6EEE-495A-A653-5563FF44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DD585-0F0B-496C-9003-D94761592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0E69-A92E-4F27-AB50-BD3E33D20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EBBC6-CC80-4746-A626-C6140FC4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275D3-37CE-4A2B-9F3A-F4CCDA68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41079-6828-4636-B9BB-D768DC5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04BE-BC8B-4DC8-B1CA-396BCD15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9FF15-094A-4B4E-BB81-AA8263192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48277-E4AA-42AF-B7F2-6E313158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03C12-CB27-4F9D-A082-1F45DAFC3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A5095-4017-4DCA-8BD5-A5BE8FA1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A6758-C10B-4201-92E2-DA03D961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EF55E-9732-490C-822B-EE89FC9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CB3B3-7A03-44E3-AE7F-CF582239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73B-FFE0-4D2A-9F1E-1A398B52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D4352-1E7D-4C13-A090-020F8215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EEB8-ED95-4A3B-991A-69812DF6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08592-98D6-4B83-B4DC-0EB0741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2E836-32BF-44CA-BD87-519B6A7F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7A822-2269-4EF0-9DFD-82E3C0B1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D29D3-7081-4E70-BC9F-B3FA044E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B8B3-E311-417C-99FC-B01FC528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EFAE-DF64-41C3-B778-2DCA5C3E3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4BEFB-ED3E-4173-8F6D-6F717F4C5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EA7C-3E12-4784-961B-134F7DD9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E053F-00CB-4899-A96F-22EB83E8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19E04-6E75-45B6-8503-3B6D456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9A60-FF2D-4A37-A4E1-ECDD049E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1D4DC-06BF-44B6-B896-2FCCB2B72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5BD9F-265C-4C34-9259-2C78ADEAC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04B16-3A43-498C-8735-5193D7A9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A9B3D-60F2-42B2-AB68-3F0852BB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4AE0D-DDBD-4AC6-A214-0F22EAF3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32E7B-1149-4C29-8397-964EDD53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4A2BD-EEB4-491F-B21A-5E64844F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721C0-A82C-407D-B020-74108F3F8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158F-77AB-429F-B757-9F2556CE3DB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4F63-2319-4012-9770-CDC94D23D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C9D1F-AC59-44EF-AA03-BB57626B4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unset, dark, night sky&#10;&#10;Description automatically generated">
            <a:extLst>
              <a:ext uri="{FF2B5EF4-FFF2-40B4-BE49-F238E27FC236}">
                <a16:creationId xmlns:a16="http://schemas.microsoft.com/office/drawing/2014/main" id="{F24C6F9B-700B-4401-8390-BCF2F1162C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7" r="-1" b="-1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84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A3C2B6-8115-4D1E-90D6-19BCFCE6776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E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31D543-D628-466E-8166-5858E4122D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07" y="806353"/>
            <a:ext cx="5547482" cy="50458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F52D14-D506-49DF-B1E5-41738EAE3E2E}"/>
              </a:ext>
            </a:extLst>
          </p:cNvPr>
          <p:cNvSpPr txBox="1"/>
          <p:nvPr/>
        </p:nvSpPr>
        <p:spPr>
          <a:xfrm>
            <a:off x="6794695" y="1069984"/>
            <a:ext cx="4947262" cy="4518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God’s covenant is a mutual agreement between God, us, and all of creation. How do you live out your part in this covenant?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What is your role in transforming the brokenness caused by a breach in the covenant?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0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A3C2B6-8115-4D1E-90D6-19BCFCE6776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E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C4DF7A-A2BC-4C22-9A45-D9CEFBF2D5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8684" y="263769"/>
            <a:ext cx="4216559" cy="63304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09B922-4AA1-42FC-AE1D-A724CC5B625E}"/>
              </a:ext>
            </a:extLst>
          </p:cNvPr>
          <p:cNvSpPr txBox="1"/>
          <p:nvPr/>
        </p:nvSpPr>
        <p:spPr>
          <a:xfrm>
            <a:off x="6096000" y="792286"/>
            <a:ext cx="5434209" cy="433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</a:rPr>
              <a:t>Reflect on the occasions or situations that tempt you to sin, and how do you deal with that?</a:t>
            </a:r>
          </a:p>
          <a:p>
            <a:pPr marL="0" marR="0">
              <a:lnSpc>
                <a:spcPct val="115000"/>
              </a:lnSpc>
            </a:pPr>
            <a:endParaRPr lang="en-US" sz="28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</a:rPr>
              <a:t>How does believing the good news help you uphold your part of the covenant? How do your communities know you believe?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A3C2B6-8115-4D1E-90D6-19BCFCE6776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E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31D543-D628-466E-8166-5858E4122D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43353" y="239150"/>
            <a:ext cx="4903878" cy="63304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993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A3C2B6-8115-4D1E-90D6-19BCFCE6776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E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31D543-D628-466E-8166-5858E4122D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8461" y="263769"/>
            <a:ext cx="4903878" cy="63304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7DFB8E-DA8D-4468-B645-AF61AB0ACD4E}"/>
              </a:ext>
            </a:extLst>
          </p:cNvPr>
          <p:cNvSpPr txBox="1"/>
          <p:nvPr/>
        </p:nvSpPr>
        <p:spPr>
          <a:xfrm>
            <a:off x="6400800" y="581271"/>
            <a:ext cx="5485215" cy="5466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</a:rPr>
              <a:t>What is your sinfulness and how does it turn you from God and harm the community?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</a:rPr>
              <a:t>Imagine the image of a personal enemy or someone you dislike in the painting. How does this affect seeing Jesus in all people?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3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1BBBA9-82AA-4A41-A6EF-BF0957C069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C07CC-4511-4746-930A-B4F86B863AD6}"/>
              </a:ext>
            </a:extLst>
          </p:cNvPr>
          <p:cNvSpPr txBox="1"/>
          <p:nvPr/>
        </p:nvSpPr>
        <p:spPr>
          <a:xfrm>
            <a:off x="6729328" y="3880282"/>
            <a:ext cx="4961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Take me as I am</a:t>
            </a:r>
          </a:p>
        </p:txBody>
      </p:sp>
      <p:pic>
        <p:nvPicPr>
          <p:cNvPr id="4" name="Picture 3" descr="untitled-metal-clouds-4">
            <a:extLst>
              <a:ext uri="{FF2B5EF4-FFF2-40B4-BE49-F238E27FC236}">
                <a16:creationId xmlns:a16="http://schemas.microsoft.com/office/drawing/2014/main" id="{D73226C6-B6AD-4158-97CC-9DF53DCE08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84" y="624525"/>
            <a:ext cx="5506888" cy="5465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817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136</Words>
  <Application>Microsoft Office PowerPoint</Application>
  <PresentationFormat>Widescreen</PresentationFormat>
  <Paragraphs>11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28</cp:revision>
  <dcterms:created xsi:type="dcterms:W3CDTF">2021-01-15T20:02:44Z</dcterms:created>
  <dcterms:modified xsi:type="dcterms:W3CDTF">2021-02-19T02:21:12Z</dcterms:modified>
</cp:coreProperties>
</file>