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E1BF-1990-44AF-BCEE-66FAE121039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9DEBB-1B95-4296-B7AA-EAF416D0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9DEBB-1B95-4296-B7AA-EAF416D09D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4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4A77-F246-4D58-A167-5275B424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1EDA6-5C4E-4E5E-9F53-913DA99C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723C-EB7F-4F26-A67D-38658A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BA8E4-81B6-48C7-B979-E363104E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CECD-1805-490C-82A9-F4E0DFC9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F075-D128-470E-AC6E-509141E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B6EB-1499-4E5F-A663-0BC36FA08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20FF0-BB97-4AD5-A6FA-D8CAC28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418F6-6E8F-4833-A9F6-F91CD5E4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4D89C-6ABF-4AFF-92C0-93F2DC2B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763F9-E5AC-4A40-8ABE-500C65E4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89E5-E16B-43D5-8124-130167DE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E825-0430-4DDE-87D4-DF55B52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5D57-EBAF-40F4-830B-CFE0CEE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135AF-AFC2-412B-979E-8FE0A11B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8E30-9A4C-4B19-9EBB-CE9563AE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E51B-1E6A-4F64-844F-00E8C2F1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271D-74A3-412B-B997-816FC3AC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796-6E8F-4E10-992B-BC4DC499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7E809-3E8B-4F74-A835-02BB0651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0708-DA13-4219-90DF-F8573B41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3D55-5399-41D2-ADCD-9345CB9C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1A71-5BE3-4F90-BAE6-7DF6A7AE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7A34-6774-4BF3-912F-2FD7EB6C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E9FEB-1B48-4FCE-9261-F95B4595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5732-6EEE-495A-A653-5563FF44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DD585-0F0B-496C-9003-D94761592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0E69-A92E-4F27-AB50-BD3E33D20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EBBC6-CC80-4746-A626-C6140FC4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275D3-37CE-4A2B-9F3A-F4CCDA6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41079-6828-4636-B9BB-D768DC5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04BE-BC8B-4DC8-B1CA-396BCD15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FF15-094A-4B4E-BB81-AA826319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48277-E4AA-42AF-B7F2-6E313158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03C12-CB27-4F9D-A082-1F45DAFC3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A5095-4017-4DCA-8BD5-A5BE8FA1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A6758-C10B-4201-92E2-DA03D961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EF55E-9732-490C-822B-EE89FC9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CB3B3-7A03-44E3-AE7F-CF58223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73B-FFE0-4D2A-9F1E-1A398B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D4352-1E7D-4C13-A090-020F8215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EEB8-ED95-4A3B-991A-69812DF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08592-98D6-4B83-B4DC-0EB0741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2E836-32BF-44CA-BD87-519B6A7F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7A822-2269-4EF0-9DFD-82E3C0B1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D29D3-7081-4E70-BC9F-B3FA044E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B8B3-E311-417C-99FC-B01FC528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EFAE-DF64-41C3-B778-2DCA5C3E3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4BEFB-ED3E-4173-8F6D-6F717F4C5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EA7C-3E12-4784-961B-134F7DD9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053F-00CB-4899-A96F-22EB83E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19E04-6E75-45B6-8503-3B6D456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9A60-FF2D-4A37-A4E1-ECDD049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1D4DC-06BF-44B6-B896-2FCCB2B72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BD9F-265C-4C34-9259-2C78ADEA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04B16-3A43-498C-8735-5193D7A9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A9B3D-60F2-42B2-AB68-3F0852BB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AE0D-DDBD-4AC6-A214-0F22EAF3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32E7B-1149-4C29-8397-964EDD53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4A2BD-EEB4-491F-B21A-5E64844F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21C0-A82C-407D-B020-74108F3F8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158F-77AB-429F-B757-9F2556CE3DB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4F63-2319-4012-9770-CDC94D23D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9D1F-AC59-44EF-AA03-BB57626B4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1726809" y="1523868"/>
            <a:ext cx="8738382" cy="2987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What is the Good News you believe in?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spc="60" dirty="0">
              <a:solidFill>
                <a:srgbClr val="FFFFCC"/>
              </a:solidFill>
              <a:latin typeface="Sanskrit Text" panose="02020503050405020304" pitchFamily="18" charset="0"/>
              <a:ea typeface="Verdana" panose="020B0604030504040204" pitchFamily="34" charset="0"/>
              <a:cs typeface="Sanskrit Text" panose="020205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When have you experienced metanoia – perhaps by meeting an unfair situation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with an understanding and vulnerable heart? </a:t>
            </a:r>
          </a:p>
        </p:txBody>
      </p:sp>
    </p:spTree>
    <p:extLst>
      <p:ext uri="{BB962C8B-B14F-4D97-AF65-F5344CB8AC3E}">
        <p14:creationId xmlns:p14="http://schemas.microsoft.com/office/powerpoint/2010/main" val="12461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1195755" y="890823"/>
            <a:ext cx="9406596" cy="3490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How is your daily life disrupted by being part of a community that listens to the Good News of Jesus, and tries to live it?</a:t>
            </a:r>
          </a:p>
          <a:p>
            <a:pPr algn="ctr" fontAlgn="base">
              <a:lnSpc>
                <a:spcPct val="115000"/>
              </a:lnSpc>
            </a:pPr>
            <a:endParaRPr lang="en-US" sz="3200" b="1" spc="60" dirty="0">
              <a:solidFill>
                <a:srgbClr val="FFFFCC"/>
              </a:solidFill>
              <a:latin typeface="Sanskrit Text" panose="02020503050405020304" pitchFamily="18" charset="0"/>
              <a:ea typeface="Verdana" panose="020B0604030504040204" pitchFamily="34" charset="0"/>
              <a:cs typeface="Sanskrit Text" panose="02020503050405020304" pitchFamily="18" charset="0"/>
            </a:endParaRPr>
          </a:p>
          <a:p>
            <a:pPr algn="ctr" fontAlgn="base">
              <a:lnSpc>
                <a:spcPct val="115000"/>
              </a:lnSpc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How do you decide who speaks to you with authority?  How has that changed over time?  </a:t>
            </a:r>
          </a:p>
        </p:txBody>
      </p:sp>
    </p:spTree>
    <p:extLst>
      <p:ext uri="{BB962C8B-B14F-4D97-AF65-F5344CB8AC3E}">
        <p14:creationId xmlns:p14="http://schemas.microsoft.com/office/powerpoint/2010/main" val="98976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651A8C-9693-4E55-84FD-353FD7FBEA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F92B13F7-8D96-4A3F-8010-48427C36F5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3" t="4719" b="4410"/>
          <a:stretch/>
        </p:blipFill>
        <p:spPr>
          <a:xfrm>
            <a:off x="3073585" y="313005"/>
            <a:ext cx="6044829" cy="623198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665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651A8C-9693-4E55-84FD-353FD7FBEA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F92B13F7-8D96-4A3F-8010-48427C36F5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3" t="4719" b="4410"/>
          <a:stretch/>
        </p:blipFill>
        <p:spPr>
          <a:xfrm>
            <a:off x="393894" y="590234"/>
            <a:ext cx="4811152" cy="496011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5F822A-E7A5-4E32-91C3-848B00995418}"/>
              </a:ext>
            </a:extLst>
          </p:cNvPr>
          <p:cNvSpPr txBox="1"/>
          <p:nvPr/>
        </p:nvSpPr>
        <p:spPr>
          <a:xfrm>
            <a:off x="5788084" y="590234"/>
            <a:ext cx="5820878" cy="588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Where have you found sanctuary, the “circle that stunned you with grace”?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How do you feel when you leave the safety of sanctuary and instead </a:t>
            </a:r>
            <a:r>
              <a:rPr lang="en-US" sz="3200" b="1" i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become </a:t>
            </a: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sanctuary?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spc="60" dirty="0">
              <a:solidFill>
                <a:srgbClr val="FFFFCC"/>
              </a:solidFill>
              <a:latin typeface="Sanskrit Text" panose="02020503050405020304" pitchFamily="18" charset="0"/>
              <a:ea typeface="Verdana" panose="020B0604030504040204" pitchFamily="34" charset="0"/>
              <a:cs typeface="Sanskrit Text" panose="020205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What song do you sing deep in your being?</a:t>
            </a:r>
            <a:endParaRPr lang="en-US" sz="3200" b="1" spc="60" dirty="0">
              <a:solidFill>
                <a:srgbClr val="FFFFCC"/>
              </a:solidFill>
              <a:effectLst/>
              <a:latin typeface="Sanskrit Text" panose="02020503050405020304" pitchFamily="18" charset="0"/>
              <a:ea typeface="Verdana" panose="020B0604030504040204" pitchFamily="34" charset="0"/>
              <a:cs typeface="Sanskrit Text" panose="020205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6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116</Words>
  <Application>Microsoft Office PowerPoint</Application>
  <PresentationFormat>Widescreen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Sanskrit Text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7</cp:revision>
  <dcterms:created xsi:type="dcterms:W3CDTF">2021-01-15T20:02:44Z</dcterms:created>
  <dcterms:modified xsi:type="dcterms:W3CDTF">2021-01-24T04:12:55Z</dcterms:modified>
</cp:coreProperties>
</file>