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A5D236"/>
    <a:srgbClr val="FFF867"/>
    <a:srgbClr val="A5002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FC2AB-E7C6-4217-9E9D-430210F63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029E0D-3199-4C14-BCF7-0E77576F0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37E96-A7F0-49C7-8768-E91BE080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50F81-A37C-4A1B-87DB-A6097EC29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19B0D-2CC7-42C9-A42A-03AB3964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0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C9F6-DC0A-46AF-A0E4-8343A608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ED982-8FB8-4B4C-9B26-011219E9B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C695D-01B5-4641-983E-5920C162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A2FD9-0DD0-4E31-8D43-A4E8999F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4DF46-996D-4DAB-A248-7B5CBBC9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4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FD55D6-1A94-4F2D-B8BE-4226B1895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2A92AD-561A-4F84-AEA0-D5AAD2E69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51C53-9E80-424B-A085-ECACB7E02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B34BD-CBA3-441D-AC81-8BBB8753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D4C80-4647-40EC-935C-7EBCF05F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6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4E53D-5088-4BBB-9EFF-7016D9664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69D7-CF7C-4E75-83F9-B7D407D24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BA30A-3DE2-4348-90E1-76102946A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33D7A-2D19-42BB-9C27-6264066E9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0D60A-DFDC-4409-BA7D-29197E4C3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6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9260-F3AA-4900-A920-B8079ACF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136E7-AA35-4F76-8D42-A8B2CAF5B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833B1-DB8A-4249-8AF8-9F0B0B76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F1EFE-1B51-4942-AF42-2E895762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7A8BD-BB9C-4DAE-98EE-D3E515E85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1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2DE1-F2C6-4CB5-8233-DFB9A5A0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E0D42-94F6-4B96-9A90-48785228C5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5BCC5-F5E4-42C1-9CB1-5CC91A9C8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6FD39-A55A-41D3-A4D3-3CF037AE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1174E2-CB8E-42EB-8D9E-32EADFE5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DC487-5228-44E1-B66D-67824F134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6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FDB9-8712-4787-90CD-090950A9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21BB9-E7B2-4A9F-9346-E5B470047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43521D-59E0-418E-BF0D-15BF18414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AFFA2-A12B-4B7C-B3BD-F3598CA10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30A9BA-BE59-4EDA-B4C9-A5DBB4FC82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548DE9-94E8-4B94-9222-C19F68DE7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1E38A-9606-44DE-9617-8485202A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A2D95-CE16-40A7-9C99-1B210A17C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8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6E469-8990-4569-9151-E66CBD8DB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71A4A3-245F-4779-855D-CEC303EF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62D80-AED6-499B-A202-E0EAA2B7B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2F38AA-0465-4963-B661-413A70331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6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718D8B-D774-49B8-8686-887232502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869A3-E184-48BB-A45C-09D28609F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CF47F-BB7E-45D2-9B78-77F1894F2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AF9A5-2C5A-4273-AB2D-D935CD924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4924A-9501-4F0B-B6D9-32B2BED7D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29095-91D9-424C-BB30-D53576C7D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0033A-2958-4E25-965A-66B987678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661085-750B-49A6-8704-11FCEA652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F8D75-FE04-4C59-ADDD-EA5D94DE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9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DF1BE-B48D-4317-A794-9C783084F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78B76-6004-4591-AC41-E7C95884D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A16364-8A58-4E36-9577-FA7BBD85B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F9C228-0F94-4E73-8452-B730F61F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920F3-475B-4C59-9405-91DEA95BC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E57A3-3EA2-40DF-85E5-604301EE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9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B8E71-628B-4E05-A6EE-FDFEC0AFF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577C5-3FA8-4567-93F3-A2F7EEC87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FDA59-07F7-47A3-BB3F-D0125DFCC1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11ED-75DF-4AFD-BBAD-78D8567A320F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B5097-4FAA-4B05-8A26-BE951B02A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38DCC-599C-409E-A5AE-E5E8EDEEC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19128-0026-4700-84EE-FF7150D18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2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A970DB-5A51-4394-AAEB-39406721F3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CC99">
                  <a:tint val="66000"/>
                  <a:satMod val="160000"/>
                </a:srgbClr>
              </a:gs>
              <a:gs pos="50000">
                <a:srgbClr val="00CC99">
                  <a:tint val="44500"/>
                  <a:satMod val="160000"/>
                </a:srgbClr>
              </a:gs>
              <a:gs pos="100000">
                <a:srgbClr val="00CC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C8373-03F3-4E10-8C5D-DD84F4722F1D}"/>
              </a:ext>
            </a:extLst>
          </p:cNvPr>
          <p:cNvSpPr txBox="1"/>
          <p:nvPr/>
        </p:nvSpPr>
        <p:spPr>
          <a:xfrm>
            <a:off x="2060713" y="1313923"/>
            <a:ext cx="8070574" cy="3895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What is my responsibility in 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bringing all nations to Jesus’ light?</a:t>
            </a:r>
          </a:p>
          <a:p>
            <a:pPr marL="0" marR="0" algn="ctr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How do I see my role as coheir,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member of the same body, and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copartner in the promise in Christ Jesus through the gospel?</a:t>
            </a:r>
            <a:endParaRPr lang="en-US" sz="2400" b="1" spc="50" dirty="0">
              <a:solidFill>
                <a:srgbClr val="A50021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36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8A970DB-5A51-4394-AAEB-39406721F3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00CC99">
                  <a:tint val="66000"/>
                  <a:satMod val="160000"/>
                </a:srgbClr>
              </a:gs>
              <a:gs pos="50000">
                <a:srgbClr val="00CC99">
                  <a:tint val="44500"/>
                  <a:satMod val="160000"/>
                </a:srgbClr>
              </a:gs>
              <a:gs pos="100000">
                <a:srgbClr val="00CC99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C8373-03F3-4E10-8C5D-DD84F4722F1D}"/>
              </a:ext>
            </a:extLst>
          </p:cNvPr>
          <p:cNvSpPr txBox="1"/>
          <p:nvPr/>
        </p:nvSpPr>
        <p:spPr>
          <a:xfrm>
            <a:off x="2060713" y="942862"/>
            <a:ext cx="8070574" cy="4449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the Magi of today amidst the pandemic, what gifts will you bring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answer this call?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do you hope would be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pre-eminent features affecting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poor and the oppressed </a:t>
            </a: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spc="50" dirty="0">
                <a:solidFill>
                  <a:srgbClr val="A5002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our new post-pandemic normal?  </a:t>
            </a:r>
          </a:p>
        </p:txBody>
      </p:sp>
    </p:spTree>
    <p:extLst>
      <p:ext uri="{BB962C8B-B14F-4D97-AF65-F5344CB8AC3E}">
        <p14:creationId xmlns:p14="http://schemas.microsoft.com/office/powerpoint/2010/main" val="348005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</cp:revision>
  <dcterms:created xsi:type="dcterms:W3CDTF">2021-01-02T18:21:44Z</dcterms:created>
  <dcterms:modified xsi:type="dcterms:W3CDTF">2021-01-02T18:34:08Z</dcterms:modified>
</cp:coreProperties>
</file>