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97E4-B9D7-4C36-BFB5-15C611FC1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0D6C7-1EFB-46FF-9FE6-0565D9237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46166-105F-426D-BBA9-96945DD6B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1BDFF-718D-4152-A645-F6FCF253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133E7-4ECB-4756-B1F4-8B1037DA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0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8347-038F-467E-8327-7067048E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613DD-DF63-4F35-A643-25870A3E2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9C0F5-60F6-4C4C-B62E-83C32F3A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B1929-9DEA-46BD-847B-5F91A738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DE017-9E3E-4C65-9C80-1B11E6F0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B5CEA-93D5-4D12-85F7-A29FF1D76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3D74F-5A80-4B27-AADA-0B13D95D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EB2C2-C3E9-46A0-96E1-A7BD0C6F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F65F-8C97-4675-A818-6A0C2EDC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AFF34-39E4-47A9-A9BF-755B0AC3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2804-BE38-47EB-940D-A63C06ED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4256-DB2D-423E-AB82-83A6A402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00277-657E-4561-9E00-DF053045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587CC-7855-469A-9935-D5D9C004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60395-59BE-4A52-A746-51DD520A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7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5F31-978A-4DBB-85CE-D4C1EB58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A087A-EEE6-42CB-B51D-7B7C1B164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15BA4-3D54-40ED-AB07-0CAA5E25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D3CDE-DBEC-4BE8-9F4F-387A0D1B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9846-6E9F-4F73-9D7A-2E93A193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F2C2F-F4A4-4FA8-AC92-572B0C59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DC066-EB21-4B6F-A3A0-16F6C641E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84278-EDA5-40B3-955C-310080011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4C41D-FA67-4639-809A-51BA2940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C5DD6-831D-42ED-AE7B-293AEB77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994C4-09FF-40D1-B7A5-A41098D9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0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0972-F80D-4C94-BC23-7C5AD35E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AA7A5-7228-4C52-A3B5-DC55AAAB2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8AC82-0F9D-434F-AD18-57589B256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32821-9464-454E-B1F5-B643D6ADA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8E6E7-5839-4A65-B3A6-EAD37F51A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C77D6-EBFC-422F-854F-AA4650EF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F4D3F-03A4-49E8-89F4-AAB9269D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32FF67-5AB3-4BD0-8CE8-A4436740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3075-5148-4767-9CE8-770E12B0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67740-D747-4EC4-A264-2484C859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25809-911B-4F61-8FC8-1B03D609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5B7E0-A0CD-4534-9286-56F094F1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55BB0-7B14-45CC-A7BB-78864ACB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D9540-3D62-4FFB-9309-4A29F6B5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AB095-FF88-4C58-9788-D91F565B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A779-450A-4A2A-BF3E-7D7F3744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E267E-8DE9-473A-99DD-A9AACFEC1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28B8B-248B-41A5-A0B8-BDA359B0C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9C846-8219-41D7-9942-2F7BA29B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483EC-5B9C-4542-A079-864602B6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576E8-0368-495E-977B-77FD2958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58C4-9CE8-4424-8728-90A99607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940ED3-099F-4E8E-B0DA-3776E8578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3C2CF-348F-495D-AE0E-7B9906B41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B4313-8049-4AC4-849E-F740177A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8C9E7-F06B-4F0C-959B-23A013FE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1EFC9-E1FA-4441-8895-BD7B3E49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7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4BD6E-7093-42F6-AF60-6605F511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75C85-BAE6-48AF-BB9E-4A94B28C8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14D7F-953A-4605-96D6-6E7BE2B4E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6C3D-FBC0-443F-AC6A-3239F503DD5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F4F9E-6582-465C-9B69-3A28A9073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527E0-8E7C-4A0F-895C-CD8E519E6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737C-AA28-4556-896B-FE42C47E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0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D1E02D-C4BF-44F3-9A9D-5B784CABF14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Bread for the World">
            <a:extLst>
              <a:ext uri="{FF2B5EF4-FFF2-40B4-BE49-F238E27FC236}">
                <a16:creationId xmlns:a16="http://schemas.microsoft.com/office/drawing/2014/main" id="{37091406-40C0-43BE-9FD6-41DB626AF30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0"/>
            <a:ext cx="942975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70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61C61DB5-5DFE-4D7C-AB52-BD2CCF2F7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92" b="26366"/>
          <a:stretch/>
        </p:blipFill>
        <p:spPr>
          <a:xfrm>
            <a:off x="0" y="0"/>
            <a:ext cx="12192000" cy="78152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579401-1651-4091-B46D-3F558B3DD79E}"/>
              </a:ext>
            </a:extLst>
          </p:cNvPr>
          <p:cNvSpPr txBox="1"/>
          <p:nvPr/>
        </p:nvSpPr>
        <p:spPr>
          <a:xfrm>
            <a:off x="1196622" y="1091475"/>
            <a:ext cx="97987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part of Jesus’ life with Mary and Joseph </a:t>
            </a: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is especially meaningful for you?</a:t>
            </a: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How have the relationships in your family or </a:t>
            </a: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chosen family deepened during difficult times? </a:t>
            </a: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– as well as during good times? </a:t>
            </a: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endParaRPr lang="en-US" sz="2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How has this Christmas season been for you?  </a:t>
            </a:r>
          </a:p>
          <a:p>
            <a:pPr marL="0" marR="0"/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has surprised you?  What have you missed?  </a:t>
            </a:r>
          </a:p>
        </p:txBody>
      </p:sp>
    </p:spTree>
    <p:extLst>
      <p:ext uri="{BB962C8B-B14F-4D97-AF65-F5344CB8AC3E}">
        <p14:creationId xmlns:p14="http://schemas.microsoft.com/office/powerpoint/2010/main" val="176291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</cp:revision>
  <dcterms:created xsi:type="dcterms:W3CDTF">2020-12-22T02:20:32Z</dcterms:created>
  <dcterms:modified xsi:type="dcterms:W3CDTF">2020-12-26T17:24:41Z</dcterms:modified>
</cp:coreProperties>
</file>