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D769-7DF2-4FE5-9640-9C95EA9F05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CE7-163B-4704-B4FE-3138B441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1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D769-7DF2-4FE5-9640-9C95EA9F05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CE7-163B-4704-B4FE-3138B441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5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D769-7DF2-4FE5-9640-9C95EA9F05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CE7-163B-4704-B4FE-3138B441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5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D769-7DF2-4FE5-9640-9C95EA9F05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CE7-163B-4704-B4FE-3138B441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D769-7DF2-4FE5-9640-9C95EA9F05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CE7-163B-4704-B4FE-3138B441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D769-7DF2-4FE5-9640-9C95EA9F05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CE7-163B-4704-B4FE-3138B441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3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D769-7DF2-4FE5-9640-9C95EA9F05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CE7-163B-4704-B4FE-3138B441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2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D769-7DF2-4FE5-9640-9C95EA9F05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CE7-163B-4704-B4FE-3138B441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6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D769-7DF2-4FE5-9640-9C95EA9F05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CE7-163B-4704-B4FE-3138B441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5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D769-7DF2-4FE5-9640-9C95EA9F05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CE7-163B-4704-B4FE-3138B441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5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D769-7DF2-4FE5-9640-9C95EA9F05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CE7-163B-4704-B4FE-3138B441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7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8D769-7DF2-4FE5-9640-9C95EA9F05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47CE7-163B-4704-B4FE-3138B441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4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969" y="152400"/>
            <a:ext cx="8610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Because </a:t>
            </a:r>
            <a:r>
              <a:rPr lang="en-US" i="1" dirty="0"/>
              <a:t>of Zoom limitations, please mute yourself if you wish to join in singing along.</a:t>
            </a:r>
            <a:endParaRPr lang="en-US" dirty="0"/>
          </a:p>
          <a:p>
            <a:endParaRPr lang="en-US" b="1" i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Holy</a:t>
            </a:r>
            <a:r>
              <a:rPr lang="en-US" sz="2400" b="1" dirty="0"/>
              <a:t>, Holy, Holy! Lord God Almighty!</a:t>
            </a:r>
            <a:endParaRPr lang="en-US" sz="2400" dirty="0"/>
          </a:p>
          <a:p>
            <a:r>
              <a:rPr lang="en-US" sz="2400" b="1" dirty="0"/>
              <a:t>Early in the morning, our song shall rise to thee:</a:t>
            </a:r>
            <a:endParaRPr lang="en-US" sz="2400" dirty="0"/>
          </a:p>
          <a:p>
            <a:r>
              <a:rPr lang="en-US" sz="2400" b="1" dirty="0"/>
              <a:t>Holy, Holy, Holy! Merciful and mighty, </a:t>
            </a:r>
            <a:endParaRPr lang="en-US" sz="2400" b="1" dirty="0" smtClean="0"/>
          </a:p>
          <a:p>
            <a:r>
              <a:rPr lang="en-US" sz="2400" b="1" dirty="0" smtClean="0"/>
              <a:t>God </a:t>
            </a:r>
            <a:r>
              <a:rPr lang="en-US" sz="2400" b="1" dirty="0"/>
              <a:t>in three persons, Blessed Trinity.</a:t>
            </a:r>
            <a:endParaRPr lang="en-US" sz="2400" dirty="0"/>
          </a:p>
          <a:p>
            <a:endParaRPr lang="en-US" sz="2400" b="1" i="1" dirty="0" smtClean="0"/>
          </a:p>
          <a:p>
            <a:r>
              <a:rPr lang="en-US" sz="2400" b="1" dirty="0" smtClean="0"/>
              <a:t>Holy</a:t>
            </a:r>
            <a:r>
              <a:rPr lang="en-US" sz="2400" b="1" dirty="0"/>
              <a:t>, Holy, Holy! All the saints adore thee, </a:t>
            </a:r>
            <a:endParaRPr lang="en-US" sz="2400" b="1" dirty="0" smtClean="0"/>
          </a:p>
          <a:p>
            <a:r>
              <a:rPr lang="en-US" sz="2400" b="1" dirty="0" smtClean="0"/>
              <a:t>Casting </a:t>
            </a:r>
            <a:r>
              <a:rPr lang="en-US" sz="2400" b="1" dirty="0"/>
              <a:t>down their golden </a:t>
            </a:r>
            <a:r>
              <a:rPr lang="en-US" sz="2400" b="1" dirty="0" smtClean="0"/>
              <a:t>crowns</a:t>
            </a:r>
            <a:r>
              <a:rPr lang="en-US" sz="2400" dirty="0" smtClean="0"/>
              <a:t> </a:t>
            </a:r>
            <a:r>
              <a:rPr lang="en-US" sz="2400" b="1" dirty="0" smtClean="0"/>
              <a:t>around </a:t>
            </a:r>
            <a:r>
              <a:rPr lang="en-US" sz="2400" b="1" dirty="0"/>
              <a:t>the glassy sea; </a:t>
            </a:r>
            <a:endParaRPr lang="en-US" sz="2400" dirty="0"/>
          </a:p>
          <a:p>
            <a:r>
              <a:rPr lang="en-US" sz="2400" b="1" dirty="0"/>
              <a:t>Cherubim and seraphim falling down before thee, </a:t>
            </a:r>
            <a:endParaRPr lang="en-US" sz="2400" b="1" dirty="0" smtClean="0"/>
          </a:p>
          <a:p>
            <a:r>
              <a:rPr lang="en-US" sz="2400" b="1" dirty="0" smtClean="0"/>
              <a:t>God </a:t>
            </a:r>
            <a:r>
              <a:rPr lang="en-US" sz="2400" b="1" dirty="0"/>
              <a:t>everlasting, through eternity.</a:t>
            </a:r>
            <a:endParaRPr lang="en-US" sz="2400" dirty="0"/>
          </a:p>
          <a:p>
            <a:endParaRPr lang="en-US" sz="2400" b="1" i="1" dirty="0" smtClean="0"/>
          </a:p>
          <a:p>
            <a:r>
              <a:rPr lang="en-US" sz="2400" b="1" dirty="0" smtClean="0"/>
              <a:t>Holy</a:t>
            </a:r>
            <a:r>
              <a:rPr lang="en-US" sz="2400" b="1" dirty="0"/>
              <a:t>, Holy, Holy! Lord God Almighty! </a:t>
            </a:r>
            <a:endParaRPr lang="en-US" sz="2400" b="1" dirty="0" smtClean="0"/>
          </a:p>
          <a:p>
            <a:r>
              <a:rPr lang="en-US" sz="2400" b="1" dirty="0" smtClean="0"/>
              <a:t>All </a:t>
            </a:r>
            <a:r>
              <a:rPr lang="en-US" sz="2400" b="1" dirty="0"/>
              <a:t>thy works shall praise thy Name in earth, and sky, and sea.</a:t>
            </a:r>
            <a:endParaRPr lang="en-US" sz="2400" dirty="0"/>
          </a:p>
          <a:p>
            <a:r>
              <a:rPr lang="en-US" sz="2400" b="1" dirty="0"/>
              <a:t>Holy, Holy, Holy! Merciful and mighty, </a:t>
            </a:r>
            <a:endParaRPr lang="en-US" sz="2400" b="1" dirty="0" smtClean="0"/>
          </a:p>
          <a:p>
            <a:r>
              <a:rPr lang="en-US" sz="2400" b="1" dirty="0" smtClean="0"/>
              <a:t>God </a:t>
            </a:r>
            <a:r>
              <a:rPr lang="en-US" sz="2400" b="1" dirty="0"/>
              <a:t>in three persons, Blessed Trinity.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661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2400"/>
            <a:ext cx="7696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O God, Almighty Father, Creator of all things,</a:t>
            </a:r>
            <a:endParaRPr lang="en-US" sz="2400" dirty="0"/>
          </a:p>
          <a:p>
            <a:r>
              <a:rPr lang="en-US" sz="2400" b="1" dirty="0"/>
              <a:t>The heavens stand in wonder, While earth your glory sings</a:t>
            </a:r>
            <a:r>
              <a:rPr lang="en-US" sz="2400" b="1" dirty="0" smtClean="0"/>
              <a:t>.</a:t>
            </a:r>
          </a:p>
          <a:p>
            <a:endParaRPr lang="en-US" sz="2400" dirty="0"/>
          </a:p>
          <a:p>
            <a:pPr lvl="1"/>
            <a:r>
              <a:rPr lang="en-US" sz="2400" i="1" dirty="0"/>
              <a:t>[Chorus</a:t>
            </a:r>
            <a:r>
              <a:rPr lang="en-US" sz="2400" i="1" dirty="0" smtClean="0"/>
              <a:t>]</a:t>
            </a:r>
          </a:p>
          <a:p>
            <a:pPr lvl="1"/>
            <a:r>
              <a:rPr lang="en-US" sz="2400" b="1" smtClean="0"/>
              <a:t>O </a:t>
            </a:r>
            <a:r>
              <a:rPr lang="en-US" sz="2400" b="1" dirty="0"/>
              <a:t>most holy Trinity, Undivided unity,</a:t>
            </a:r>
            <a:endParaRPr lang="en-US" sz="2400" dirty="0"/>
          </a:p>
          <a:p>
            <a:pPr lvl="1"/>
            <a:r>
              <a:rPr lang="en-US" sz="2400" b="1" dirty="0"/>
              <a:t>Holy God, mighty God, God immortal be adored!</a:t>
            </a:r>
            <a:endParaRPr lang="en-US" sz="2400" dirty="0"/>
          </a:p>
          <a:p>
            <a:endParaRPr lang="en-US" sz="2400" i="1" dirty="0" smtClean="0"/>
          </a:p>
          <a:p>
            <a:r>
              <a:rPr lang="en-US" sz="2400" b="1" dirty="0" smtClean="0"/>
              <a:t>O </a:t>
            </a:r>
            <a:r>
              <a:rPr lang="en-US" sz="2400" b="1" dirty="0"/>
              <a:t>Jesus Word incarnate, Redeemer most adored,</a:t>
            </a:r>
            <a:endParaRPr lang="en-US" sz="2400" dirty="0"/>
          </a:p>
          <a:p>
            <a:r>
              <a:rPr lang="en-US" sz="2400" b="1" dirty="0"/>
              <a:t>All glory, praise, and honor, Be yours O </a:t>
            </a:r>
            <a:r>
              <a:rPr lang="en-US" sz="2400" b="1" dirty="0" err="1"/>
              <a:t>sov’reign</a:t>
            </a:r>
            <a:r>
              <a:rPr lang="en-US" sz="2400" b="1" dirty="0"/>
              <a:t> Lord.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i="1" dirty="0"/>
          </a:p>
          <a:p>
            <a:r>
              <a:rPr lang="en-US" sz="2400" i="1" dirty="0" smtClean="0"/>
              <a:t>[</a:t>
            </a:r>
            <a:r>
              <a:rPr lang="en-US" sz="2400" i="1" dirty="0"/>
              <a:t>Chorus]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O </a:t>
            </a:r>
            <a:r>
              <a:rPr lang="en-US" sz="2400" b="1" dirty="0"/>
              <a:t>God, the Holy Spirit, Who lives within our soul,</a:t>
            </a:r>
            <a:endParaRPr lang="en-US" sz="2400" dirty="0"/>
          </a:p>
          <a:p>
            <a:r>
              <a:rPr lang="en-US" sz="2400" b="1" dirty="0"/>
              <a:t>Send forth your light and lead us To our eternal goal. </a:t>
            </a:r>
            <a:endParaRPr lang="en-US" sz="2400" b="1" dirty="0" smtClean="0"/>
          </a:p>
          <a:p>
            <a:endParaRPr lang="en-US" sz="2400" b="1" i="1" dirty="0"/>
          </a:p>
          <a:p>
            <a:r>
              <a:rPr lang="en-US" sz="2400" i="1" dirty="0" smtClean="0"/>
              <a:t>[</a:t>
            </a:r>
            <a:r>
              <a:rPr lang="en-US" sz="2400" i="1" dirty="0"/>
              <a:t>Chorus]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6389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236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3</cp:revision>
  <dcterms:created xsi:type="dcterms:W3CDTF">2020-06-05T14:00:27Z</dcterms:created>
  <dcterms:modified xsi:type="dcterms:W3CDTF">2020-06-05T14:32:25Z</dcterms:modified>
</cp:coreProperties>
</file>