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8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8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0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9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D669-DB98-43AB-809E-9FB833DD64D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7B267-1601-4DE7-A512-CAD7546A3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059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2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" y="0"/>
            <a:ext cx="893805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21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5635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24"/>
            <a:ext cx="8077200" cy="68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Door of the Sheep (Part 2) – Sheepfolds and Gatekeepers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6" y="428708"/>
            <a:ext cx="8557504" cy="64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5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25706"/>
            <a:ext cx="5715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97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6</cp:revision>
  <dcterms:created xsi:type="dcterms:W3CDTF">2020-04-29T13:15:28Z</dcterms:created>
  <dcterms:modified xsi:type="dcterms:W3CDTF">2020-05-03T16:06:13Z</dcterms:modified>
</cp:coreProperties>
</file>