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3B"/>
    <a:srgbClr val="000099"/>
    <a:srgbClr val="5C9CD6"/>
    <a:srgbClr val="2867A0"/>
    <a:srgbClr val="FFC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3398A-1934-4A3E-A4A7-81DA60877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50304-FD73-4D12-9355-D547C20F69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AA8A1-12B8-46E1-BD91-69B9BE99A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0C26-F02E-4C5A-896A-419B022D4ABF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3697D-5CDC-4E24-82F2-4579563E4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106D7-DF22-41EE-A011-4892117B5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172-0BBF-42E2-9502-3B94422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7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FBA2C-EB5F-48EE-BFF2-D17D7E897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39B43C-E453-4974-A5B3-E758E80155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3B4C3-6372-4D03-AA30-7DF01C844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0C26-F02E-4C5A-896A-419B022D4ABF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47F83-5E65-4462-B717-D0C0A5792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49C78-453D-42DB-86F9-797805CA1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172-0BBF-42E2-9502-3B94422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95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296DF9-7128-421A-BFF6-B7FF69B90A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8961E9-9ABC-4C02-AFA7-77D507768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BCB50-4ECA-4B15-9EE0-5FF96DC85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0C26-F02E-4C5A-896A-419B022D4ABF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7F16D-D539-453B-81DF-0EFB792F6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DEB82-FD60-44B7-B4DC-1521F7710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172-0BBF-42E2-9502-3B94422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7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F00B4-33FD-405E-942F-73D1CD8F1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7CC77-9C63-4F0A-90B7-E55E4F875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D1DA2-3C70-4A31-8910-70313415D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0C26-F02E-4C5A-896A-419B022D4ABF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39E92-4A16-4FF5-AB94-2AA6CC0D2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90C7A-C73C-40E7-8FA9-A024E114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172-0BBF-42E2-9502-3B94422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8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5E9BF-6943-4417-BB63-C32117318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B66A4-179B-4543-A8EC-D19EC0176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21B32-221C-4309-B935-B769760B8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0C26-F02E-4C5A-896A-419B022D4ABF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04DA4-6DE4-4A18-B309-7B590422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82368-6A5F-4E9D-AA3E-AAF09E678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172-0BBF-42E2-9502-3B94422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8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3BE01-7CF8-4448-B225-8DB41F2FA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82851-8C1D-4733-B257-8DA121F33C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D82A4E-227D-4215-9E82-CE04C5060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D7C5D-711D-417C-9920-6A3753B5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0C26-F02E-4C5A-896A-419B022D4ABF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DD519-D325-4923-A3EE-AC26B41D3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42709-26C9-4367-BE5F-ECB6EFC38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172-0BBF-42E2-9502-3B94422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2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C2437-AB13-4E2F-B001-BCA599389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31558-6917-4EF5-898E-379632961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AF4E7-A3E8-4E66-9985-803BA3F09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DC015F-8232-41A8-9FB7-11ECDC7F22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97DC4E-43AB-4C25-AEC4-01033988AD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9CEDBE-0FA4-409F-9C2F-73977D421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0C26-F02E-4C5A-896A-419B022D4ABF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18DFD8-6A33-49FC-88C1-5E323E54C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1FD3F6-6BEE-4DEE-9593-97F0A3EE8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172-0BBF-42E2-9502-3B94422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1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81E2B-8532-4299-AF05-4F42F8718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C9917F-2D39-404D-9080-E660A6098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0C26-F02E-4C5A-896A-419B022D4ABF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694121-F81A-4CC8-BC10-0F7025A91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B6C685-DB06-4640-99E0-A1C8AEFF2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172-0BBF-42E2-9502-3B94422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8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1B7800-6317-4DFF-85DE-1ED6EAC07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0C26-F02E-4C5A-896A-419B022D4ABF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DD0B71-949A-45F4-A456-540894635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0A6FD4-E737-4090-88C5-C83DE3FAB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172-0BBF-42E2-9502-3B94422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1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B45F4-AF19-4077-8A16-72501A010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72A4F-EC0F-4D16-BD95-A4108EEAF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A18A35-3B16-4B2E-9976-F2C45BC7E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D979B-D2CB-4809-B786-E586FBF6C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0C26-F02E-4C5A-896A-419B022D4ABF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531F0-043E-4189-986E-E8B54A71B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78CA91-5584-4373-B958-609B9A879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172-0BBF-42E2-9502-3B94422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78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C96E9-657A-4235-8980-3AC3E475C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7E2279-1614-4C9F-B582-637989C44D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381BB3-9984-469D-90E5-CD221B4F4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3801D-B2B0-4588-9479-CF51C180C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0C26-F02E-4C5A-896A-419B022D4ABF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0BF994-4A11-4234-AA52-195FDE052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A6156-9186-4056-84D4-9D76125C1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2172-0BBF-42E2-9502-3B94422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3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C5EB6D-97CF-4FB2-B6CE-DDB6F78A2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EA6A8-70A3-4594-8182-5F2EC0785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A594D-083A-4FE2-A318-8074F558E3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E0C26-F02E-4C5A-896A-419B022D4ABF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C250B-FA3A-4774-BC16-5E8E96FDE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F49DC-4610-45EE-9994-ED9D60ABC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62172-0BBF-42E2-9502-3B9442222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7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22B213C-C7B3-4892-9C9E-352081EE7E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0000"/>
          </a:solidFill>
          <a:ln w="762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AAE069-A758-44A4-A6EF-B05354A72364}"/>
              </a:ext>
            </a:extLst>
          </p:cNvPr>
          <p:cNvSpPr txBox="1"/>
          <p:nvPr/>
        </p:nvSpPr>
        <p:spPr>
          <a:xfrm>
            <a:off x="1105483" y="1066236"/>
            <a:ext cx="4447178" cy="4725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What are the barriers to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your love for others?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How do you overcome them?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What do you do when remaining hopeful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becomes a challenge?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How did you emerge stronger or wiser from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 stressful period?</a:t>
            </a:r>
            <a:endParaRPr lang="en-US" sz="24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A picture containing person, people, crowd&#10;&#10;Description automatically generated">
            <a:extLst>
              <a:ext uri="{FF2B5EF4-FFF2-40B4-BE49-F238E27FC236}">
                <a16:creationId xmlns:a16="http://schemas.microsoft.com/office/drawing/2014/main" id="{509594D1-6974-2D19-CE52-D98DC6F7F6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757" y="385232"/>
            <a:ext cx="4422973" cy="6087533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698814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9B5A234-55F6-4C2A-B271-4E8EAD791F9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B4F424-9D06-43AC-86DC-DEC4E57E9F8E}"/>
              </a:ext>
            </a:extLst>
          </p:cNvPr>
          <p:cNvSpPr txBox="1"/>
          <p:nvPr/>
        </p:nvSpPr>
        <p:spPr>
          <a:xfrm>
            <a:off x="579781" y="1372112"/>
            <a:ext cx="3843132" cy="3451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lnSpc>
                <a:spcPct val="115000"/>
              </a:lnSpc>
            </a:pPr>
            <a:r>
              <a:rPr lang="en-US" sz="2400" dirty="0">
                <a:latin typeface="Arial Rounded MT Bold" panose="020F0704030504030204" pitchFamily="34" charset="0"/>
                <a:cs typeface="Calibri" panose="020F0502020204030204" pitchFamily="34" charset="0"/>
              </a:rPr>
              <a:t>When has your heart been softened by the example or words of a holy person?</a:t>
            </a:r>
          </a:p>
          <a:p>
            <a:pPr algn="ctr" fontAlgn="base">
              <a:lnSpc>
                <a:spcPct val="115000"/>
              </a:lnSpc>
            </a:pPr>
            <a:endParaRPr lang="en-US" sz="2400" dirty="0">
              <a:latin typeface="Arial Rounded MT Bold" panose="020F0704030504030204" pitchFamily="34" charset="0"/>
              <a:cs typeface="Calibri" panose="020F0502020204030204" pitchFamily="34" charset="0"/>
            </a:endParaRPr>
          </a:p>
          <a:p>
            <a:pPr algn="ctr" fontAlgn="base">
              <a:lnSpc>
                <a:spcPct val="115000"/>
              </a:lnSpc>
            </a:pPr>
            <a:r>
              <a:rPr lang="en-US" sz="2400" dirty="0">
                <a:latin typeface="Arial Rounded MT Bold" panose="020F0704030504030204" pitchFamily="34" charset="0"/>
                <a:cs typeface="Calibri" panose="020F0502020204030204" pitchFamily="34" charset="0"/>
              </a:rPr>
              <a:t>How has the Spirit been your interior teacher, guiding you to the truth?</a:t>
            </a:r>
          </a:p>
        </p:txBody>
      </p:sp>
      <p:pic>
        <p:nvPicPr>
          <p:cNvPr id="5" name="Picture 4" descr="Lindas Palavras: Veni Creator Spiritus (Vem, Espírito Criador)">
            <a:extLst>
              <a:ext uri="{FF2B5EF4-FFF2-40B4-BE49-F238E27FC236}">
                <a16:creationId xmlns:a16="http://schemas.microsoft.com/office/drawing/2014/main" id="{ED827DFD-F379-EA2E-5452-C320DD11D2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02694" y="508415"/>
            <a:ext cx="6414054" cy="58411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467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2EDE1E9-5562-4336-961E-C529F467EE1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0BE7A8-259D-4973-9480-49989D439464}"/>
              </a:ext>
            </a:extLst>
          </p:cNvPr>
          <p:cNvSpPr txBox="1"/>
          <p:nvPr/>
        </p:nvSpPr>
        <p:spPr>
          <a:xfrm>
            <a:off x="1063624" y="546094"/>
            <a:ext cx="3869637" cy="5765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FFFF3B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What names do you call our Triune God?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endParaRPr lang="en-US" sz="2400" dirty="0">
              <a:solidFill>
                <a:srgbClr val="FFFF3B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FFFF3B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When has the energy of the Spirit uplifted you?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endParaRPr lang="en-US" sz="2400" dirty="0">
              <a:solidFill>
                <a:srgbClr val="FFFF3B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solidFill>
                  <a:srgbClr val="FFFF3B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How does it feel to imagine hope that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solidFill>
                  <a:srgbClr val="FFFF3B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does not depend on what you do, but on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FFFF3B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your faith in God’s love pouring out to you?</a:t>
            </a:r>
            <a:endParaRPr lang="en-US" sz="2400" dirty="0">
              <a:solidFill>
                <a:srgbClr val="FFFF3B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C83EAD84-2B75-28B3-2F06-B3CB95370C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885" y="240458"/>
            <a:ext cx="4578349" cy="6377083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602696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119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9</cp:revision>
  <dcterms:created xsi:type="dcterms:W3CDTF">2022-04-14T15:41:59Z</dcterms:created>
  <dcterms:modified xsi:type="dcterms:W3CDTF">2022-06-11T20:43:37Z</dcterms:modified>
</cp:coreProperties>
</file>