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  <a:srgbClr val="FFC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32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3398A-1934-4A3E-A4A7-81DA60877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550304-FD73-4D12-9355-D547C20F69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AA8A1-12B8-46E1-BD91-69B9BE99A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0C26-F02E-4C5A-896A-419B022D4ABF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3697D-5CDC-4E24-82F2-4579563E4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106D7-DF22-41EE-A011-4892117B5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172-0BBF-42E2-9502-3B94422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7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FBA2C-EB5F-48EE-BFF2-D17D7E897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39B43C-E453-4974-A5B3-E758E80155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3B4C3-6372-4D03-AA30-7DF01C844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0C26-F02E-4C5A-896A-419B022D4ABF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47F83-5E65-4462-B717-D0C0A5792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49C78-453D-42DB-86F9-797805CA1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172-0BBF-42E2-9502-3B94422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95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296DF9-7128-421A-BFF6-B7FF69B90A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8961E9-9ABC-4C02-AFA7-77D5077684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BCB50-4ECA-4B15-9EE0-5FF96DC85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0C26-F02E-4C5A-896A-419B022D4ABF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7F16D-D539-453B-81DF-0EFB792F6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DEB82-FD60-44B7-B4DC-1521F7710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172-0BBF-42E2-9502-3B94422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7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F00B4-33FD-405E-942F-73D1CD8F1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7CC77-9C63-4F0A-90B7-E55E4F875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D1DA2-3C70-4A31-8910-70313415D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0C26-F02E-4C5A-896A-419B022D4ABF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39E92-4A16-4FF5-AB94-2AA6CC0D2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90C7A-C73C-40E7-8FA9-A024E1143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172-0BBF-42E2-9502-3B94422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8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5E9BF-6943-4417-BB63-C32117318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0B66A4-179B-4543-A8EC-D19EC0176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21B32-221C-4309-B935-B769760B8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0C26-F02E-4C5A-896A-419B022D4ABF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04DA4-6DE4-4A18-B309-7B5904220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82368-6A5F-4E9D-AA3E-AAF09E678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172-0BBF-42E2-9502-3B94422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8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3BE01-7CF8-4448-B225-8DB41F2FA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82851-8C1D-4733-B257-8DA121F33C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D82A4E-227D-4215-9E82-CE04C5060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D7C5D-711D-417C-9920-6A3753B5E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0C26-F02E-4C5A-896A-419B022D4ABF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ADD519-D325-4923-A3EE-AC26B41D3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42709-26C9-4367-BE5F-ECB6EFC38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172-0BBF-42E2-9502-3B94422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29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C2437-AB13-4E2F-B001-BCA599389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31558-6917-4EF5-898E-379632961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FAF4E7-A3E8-4E66-9985-803BA3F09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DC015F-8232-41A8-9FB7-11ECDC7F22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97DC4E-43AB-4C25-AEC4-01033988AD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9CEDBE-0FA4-409F-9C2F-73977D421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0C26-F02E-4C5A-896A-419B022D4ABF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18DFD8-6A33-49FC-88C1-5E323E54C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1FD3F6-6BEE-4DEE-9593-97F0A3EE8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172-0BBF-42E2-9502-3B94422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1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81E2B-8532-4299-AF05-4F42F8718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C9917F-2D39-404D-9080-E660A6098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0C26-F02E-4C5A-896A-419B022D4ABF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694121-F81A-4CC8-BC10-0F7025A91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B6C685-DB06-4640-99E0-A1C8AEFF2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172-0BBF-42E2-9502-3B94422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81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1B7800-6317-4DFF-85DE-1ED6EAC07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0C26-F02E-4C5A-896A-419B022D4ABF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DD0B71-949A-45F4-A456-540894635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0A6FD4-E737-4090-88C5-C83DE3FAB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172-0BBF-42E2-9502-3B94422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1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B45F4-AF19-4077-8A16-72501A010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72A4F-EC0F-4D16-BD95-A4108EEAF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A18A35-3B16-4B2E-9976-F2C45BC7E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D979B-D2CB-4809-B786-E586FBF6C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0C26-F02E-4C5A-896A-419B022D4ABF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531F0-043E-4189-986E-E8B54A71B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78CA91-5584-4373-B958-609B9A879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172-0BBF-42E2-9502-3B94422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78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C96E9-657A-4235-8980-3AC3E475C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7E2279-1614-4C9F-B582-637989C44D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381BB3-9984-469D-90E5-CD221B4F4C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3801D-B2B0-4588-9479-CF51C180C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0C26-F02E-4C5A-896A-419B022D4ABF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0BF994-4A11-4234-AA52-195FDE052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CA6156-9186-4056-84D4-9D76125C1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172-0BBF-42E2-9502-3B94422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37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C5EB6D-97CF-4FB2-B6CE-DDB6F78A2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EA6A8-70A3-4594-8182-5F2EC0785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A594D-083A-4FE2-A318-8074F558E3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E0C26-F02E-4C5A-896A-419B022D4ABF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C250B-FA3A-4774-BC16-5E8E96FDEE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F49DC-4610-45EE-9994-ED9D60ABC2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62172-0BBF-42E2-9502-3B94422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7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22B213C-C7B3-4892-9C9E-352081EE7ED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F37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AAE069-A758-44A4-A6EF-B05354A72364}"/>
              </a:ext>
            </a:extLst>
          </p:cNvPr>
          <p:cNvSpPr txBox="1"/>
          <p:nvPr/>
        </p:nvSpPr>
        <p:spPr>
          <a:xfrm>
            <a:off x="8139776" y="3789077"/>
            <a:ext cx="3002139" cy="19744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D0D0D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you were able to speak right now to the people of Russia and/or other countries waging war, 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D0D0D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would you proclaim this message from Acts? </a:t>
            </a:r>
            <a:endParaRPr lang="en-US" sz="16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Paul in Athens (Acts 17, 22-23)  apostle paul stock illustrations">
            <a:extLst>
              <a:ext uri="{FF2B5EF4-FFF2-40B4-BE49-F238E27FC236}">
                <a16:creationId xmlns:a16="http://schemas.microsoft.com/office/drawing/2014/main" id="{0B2009AC-08A1-4D43-A31F-FEB1FB50A3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63" y="990351"/>
            <a:ext cx="6491851" cy="489646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66A0325-6147-50DA-3F1B-521348E57850}"/>
              </a:ext>
            </a:extLst>
          </p:cNvPr>
          <p:cNvSpPr txBox="1"/>
          <p:nvPr/>
        </p:nvSpPr>
        <p:spPr>
          <a:xfrm>
            <a:off x="8140483" y="971182"/>
            <a:ext cx="3002139" cy="2293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D0D0D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you were announcing the wonder of Jesus’ being raised to life, what would you say? 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D0D0D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feelings do you have as you proclaim this good news?  </a:t>
            </a:r>
            <a:endParaRPr lang="en-US" sz="16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814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2EDE1E9-5562-4336-961E-C529F467EE1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F37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Maude's Poems: Mary Magdalene at the Empty Tomb">
            <a:extLst>
              <a:ext uri="{FF2B5EF4-FFF2-40B4-BE49-F238E27FC236}">
                <a16:creationId xmlns:a16="http://schemas.microsoft.com/office/drawing/2014/main" id="{3D1594C7-E9D8-4D4C-AA08-A4CFF31EB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886" y="1157221"/>
            <a:ext cx="6332203" cy="440892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80BE7A8-259D-4973-9480-49989D439464}"/>
              </a:ext>
            </a:extLst>
          </p:cNvPr>
          <p:cNvSpPr txBox="1"/>
          <p:nvPr/>
        </p:nvSpPr>
        <p:spPr>
          <a:xfrm>
            <a:off x="459911" y="1157222"/>
            <a:ext cx="4502508" cy="37795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Put yourself in the scene.  Recall Mary saying, “They have taken our Teacher!”  How do you feel?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does it feel to be Peter or the Beloved Disciple, who runs hard, stumbling and sweating, and then entering the tomb?</a:t>
            </a:r>
            <a:endParaRPr lang="en-US" sz="12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2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Imagine you are Mary.  What is it like as you hear Jesus saying </a:t>
            </a:r>
            <a:r>
              <a:rPr lang="en-US" u="sng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en-US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name?  </a:t>
            </a:r>
            <a:endParaRPr lang="en-US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696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832D956-54E2-439C-8002-CDD9D57CF7F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F37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aster Cross White Fabric Bright | Motion Worship | WorshipHouse Media">
            <a:extLst>
              <a:ext uri="{FF2B5EF4-FFF2-40B4-BE49-F238E27FC236}">
                <a16:creationId xmlns:a16="http://schemas.microsoft.com/office/drawing/2014/main" id="{980AA4D3-03EF-43A2-98E3-7F691EA31D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7546" y="151248"/>
            <a:ext cx="11936908" cy="6555503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5B4F424-9D06-43AC-86DC-DEC4E57E9F8E}"/>
              </a:ext>
            </a:extLst>
          </p:cNvPr>
          <p:cNvSpPr txBox="1"/>
          <p:nvPr/>
        </p:nvSpPr>
        <p:spPr>
          <a:xfrm>
            <a:off x="445477" y="336166"/>
            <a:ext cx="6096000" cy="46612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</a:pPr>
            <a:r>
              <a:rPr lang="en-US" sz="2000" dirty="0">
                <a:solidFill>
                  <a:srgbClr val="0D0D0D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reaction sparks in your innermost self in hearing: “We have hugged God to ourselves, and made the Creator a prisoner of our smallness of mind and hardness of heart”?  </a:t>
            </a:r>
          </a:p>
          <a:p>
            <a:pPr marL="0" marR="0">
              <a:lnSpc>
                <a:spcPct val="115000"/>
              </a:lnSpc>
            </a:pPr>
            <a:endParaRPr lang="en-US" sz="2000" dirty="0">
              <a:solidFill>
                <a:srgbClr val="0D0D0D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</a:pPr>
            <a:r>
              <a:rPr lang="en-US" sz="2000" dirty="0">
                <a:solidFill>
                  <a:srgbClr val="0D0D0D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</a:t>
            </a:r>
            <a:r>
              <a:rPr lang="en-US" sz="2000" dirty="0">
                <a:solidFill>
                  <a:srgbClr val="0D0D0D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ow do you feel as if you are trapped in your own tomb? What would it take for you to abandon it?   </a:t>
            </a:r>
            <a:endParaRPr lang="en-US" sz="20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D0D0D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20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D0D0D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feelings rise in you if you consider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D0D0D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Sister Joan’s words in relationship to the horrors of the war in Ukraine and elsewhere, even our streets?  </a:t>
            </a:r>
            <a:endParaRPr lang="en-US" sz="20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676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215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7</cp:revision>
  <dcterms:created xsi:type="dcterms:W3CDTF">2022-04-14T15:41:59Z</dcterms:created>
  <dcterms:modified xsi:type="dcterms:W3CDTF">2023-04-08T13:35:42Z</dcterms:modified>
</cp:coreProperties>
</file>