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2867A0"/>
    <a:srgbClr val="FFC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368" autoAdjust="0"/>
    <p:restoredTop sz="94660"/>
  </p:normalViewPr>
  <p:slideViewPr>
    <p:cSldViewPr snapToGrid="0">
      <p:cViewPr varScale="1">
        <p:scale>
          <a:sx n="85" d="100"/>
          <a:sy n="85" d="100"/>
        </p:scale>
        <p:origin x="6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3398A-1934-4A3E-A4A7-81DA60877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50304-FD73-4D12-9355-D547C20F6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AA8A1-12B8-46E1-BD91-69B9BE99A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0C26-F02E-4C5A-896A-419B022D4AB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3697D-5CDC-4E24-82F2-4579563E4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106D7-DF22-41EE-A011-4892117B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2172-0BBF-42E2-9502-3B944222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BA2C-EB5F-48EE-BFF2-D17D7E897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39B43C-E453-4974-A5B3-E758E8015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3B4C3-6372-4D03-AA30-7DF01C84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0C26-F02E-4C5A-896A-419B022D4AB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47F83-5E65-4462-B717-D0C0A5792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49C78-453D-42DB-86F9-797805CA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2172-0BBF-42E2-9502-3B944222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9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296DF9-7128-421A-BFF6-B7FF69B90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961E9-9ABC-4C02-AFA7-77D507768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BCB50-4ECA-4B15-9EE0-5FF96DC85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0C26-F02E-4C5A-896A-419B022D4AB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7F16D-D539-453B-81DF-0EFB792F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DEB82-FD60-44B7-B4DC-1521F771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2172-0BBF-42E2-9502-3B944222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7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F00B4-33FD-405E-942F-73D1CD8F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7CC77-9C63-4F0A-90B7-E55E4F875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D1DA2-3C70-4A31-8910-70313415D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0C26-F02E-4C5A-896A-419B022D4AB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39E92-4A16-4FF5-AB94-2AA6CC0D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0C7A-C73C-40E7-8FA9-A024E1143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2172-0BBF-42E2-9502-3B944222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8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5E9BF-6943-4417-BB63-C3211731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B66A4-179B-4543-A8EC-D19EC0176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21B32-221C-4309-B935-B769760B8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0C26-F02E-4C5A-896A-419B022D4AB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04DA4-6DE4-4A18-B309-7B590422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82368-6A5F-4E9D-AA3E-AAF09E67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2172-0BBF-42E2-9502-3B944222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85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3BE01-7CF8-4448-B225-8DB41F2FA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82851-8C1D-4733-B257-8DA121F33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82A4E-227D-4215-9E82-CE04C5060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D7C5D-711D-417C-9920-6A3753B5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0C26-F02E-4C5A-896A-419B022D4AB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DD519-D325-4923-A3EE-AC26B41D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42709-26C9-4367-BE5F-ECB6EFC3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2172-0BBF-42E2-9502-3B944222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2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C2437-AB13-4E2F-B001-BCA59938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31558-6917-4EF5-898E-379632961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AF4E7-A3E8-4E66-9985-803BA3F09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DC015F-8232-41A8-9FB7-11ECDC7F2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7DC4E-43AB-4C25-AEC4-01033988AD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9CEDBE-0FA4-409F-9C2F-73977D42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0C26-F02E-4C5A-896A-419B022D4AB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18DFD8-6A33-49FC-88C1-5E323E54C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FD3F6-6BEE-4DEE-9593-97F0A3EE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2172-0BBF-42E2-9502-3B944222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10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81E2B-8532-4299-AF05-4F42F871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C9917F-2D39-404D-9080-E660A6098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0C26-F02E-4C5A-896A-419B022D4AB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94121-F81A-4CC8-BC10-0F7025A91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6C685-DB06-4640-99E0-A1C8AEFF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2172-0BBF-42E2-9502-3B944222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8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B7800-6317-4DFF-85DE-1ED6EAC07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0C26-F02E-4C5A-896A-419B022D4AB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DD0B71-949A-45F4-A456-54089463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A6FD4-E737-4090-88C5-C83DE3FAB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2172-0BBF-42E2-9502-3B944222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1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B45F4-AF19-4077-8A16-72501A010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72A4F-EC0F-4D16-BD95-A4108EEAF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A18A35-3B16-4B2E-9976-F2C45BC7E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D979B-D2CB-4809-B786-E586FBF6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0C26-F02E-4C5A-896A-419B022D4AB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531F0-043E-4189-986E-E8B54A71B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8CA91-5584-4373-B958-609B9A87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2172-0BBF-42E2-9502-3B944222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78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96E9-657A-4235-8980-3AC3E475C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E2279-1614-4C9F-B582-637989C44D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81BB3-9984-469D-90E5-CD221B4F4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3801D-B2B0-4588-9479-CF51C180C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0C26-F02E-4C5A-896A-419B022D4AB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BF994-4A11-4234-AA52-195FDE05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A6156-9186-4056-84D4-9D76125C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2172-0BBF-42E2-9502-3B944222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C5EB6D-97CF-4FB2-B6CE-DDB6F78A2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EA6A8-70A3-4594-8182-5F2EC0785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A594D-083A-4FE2-A318-8074F558E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E0C26-F02E-4C5A-896A-419B022D4AB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C250B-FA3A-4774-BC16-5E8E96FDE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F49DC-4610-45EE-9994-ED9D60ABC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62172-0BBF-42E2-9502-3B944222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7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rees under a blue sky&#10;&#10;Description automatically generated with medium confidence">
            <a:extLst>
              <a:ext uri="{FF2B5EF4-FFF2-40B4-BE49-F238E27FC236}">
                <a16:creationId xmlns:a16="http://schemas.microsoft.com/office/drawing/2014/main" id="{82A7AEDB-22CB-4036-80C6-4A00E090B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0EED6-2133-4C24-86D8-6E315A3EE87D}"/>
              </a:ext>
            </a:extLst>
          </p:cNvPr>
          <p:cNvSpPr txBox="1"/>
          <p:nvPr/>
        </p:nvSpPr>
        <p:spPr>
          <a:xfrm>
            <a:off x="1146067" y="854149"/>
            <a:ext cx="9548437" cy="3026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What doubts or closed doors limit your ability to show mercy?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What is this Peace offered by Christ and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how do you bear witness to it?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How does the Holy Spirit guide you in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forgiving and retaining sin?</a:t>
            </a:r>
            <a:endParaRPr lang="en-US" sz="2400" dirty="0">
              <a:solidFill>
                <a:schemeClr val="bg1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865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s under a blue sky&#10;&#10;Description automatically generated with medium confidence">
            <a:extLst>
              <a:ext uri="{FF2B5EF4-FFF2-40B4-BE49-F238E27FC236}">
                <a16:creationId xmlns:a16="http://schemas.microsoft.com/office/drawing/2014/main" id="{82A7AEDB-22CB-4036-80C6-4A00E090B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0EED6-2133-4C24-86D8-6E315A3EE87D}"/>
              </a:ext>
            </a:extLst>
          </p:cNvPr>
          <p:cNvSpPr txBox="1"/>
          <p:nvPr/>
        </p:nvSpPr>
        <p:spPr>
          <a:xfrm>
            <a:off x="1321781" y="1039680"/>
            <a:ext cx="9548437" cy="3026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In what way have you found God present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in the face of grave injustice?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Who has been a peacemaker in your world?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How have you experienced ‘holy frustration’ that spurs you on to fight for justice?</a:t>
            </a:r>
            <a:endParaRPr lang="en-US" sz="2400" dirty="0">
              <a:solidFill>
                <a:schemeClr val="bg1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697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s under a blue sky&#10;&#10;Description automatically generated with medium confidence">
            <a:extLst>
              <a:ext uri="{FF2B5EF4-FFF2-40B4-BE49-F238E27FC236}">
                <a16:creationId xmlns:a16="http://schemas.microsoft.com/office/drawing/2014/main" id="{82A7AEDB-22CB-4036-80C6-4A00E090B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0EED6-2133-4C24-86D8-6E315A3EE87D}"/>
              </a:ext>
            </a:extLst>
          </p:cNvPr>
          <p:cNvSpPr txBox="1"/>
          <p:nvPr/>
        </p:nvSpPr>
        <p:spPr>
          <a:xfrm>
            <a:off x="1159319" y="1079436"/>
            <a:ext cx="9548437" cy="2601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Can you recall a time when you experienced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Christ’s peace in the midst of tragedy?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What do you fear?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How do you go about finding Peace in your heart?</a:t>
            </a:r>
          </a:p>
        </p:txBody>
      </p:sp>
    </p:spTree>
    <p:extLst>
      <p:ext uri="{BB962C8B-B14F-4D97-AF65-F5344CB8AC3E}">
        <p14:creationId xmlns:p14="http://schemas.microsoft.com/office/powerpoint/2010/main" val="3782589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120</Words>
  <Application>Microsoft Office PowerPoint</Application>
  <PresentationFormat>Widescreen</PresentationFormat>
  <Paragraphs>19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Thompson</dc:creator>
  <cp:lastModifiedBy>Betty Thompson</cp:lastModifiedBy>
  <cp:revision>10</cp:revision>
  <dcterms:created xsi:type="dcterms:W3CDTF">2022-04-14T15:41:59Z</dcterms:created>
  <dcterms:modified xsi:type="dcterms:W3CDTF">2022-04-24T18:33:18Z</dcterms:modified>
</cp:coreProperties>
</file>