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8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23B-DACE-4410-BD9B-48D39A2DB9C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D5F-DCF0-47F6-8743-C76E1368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23B-DACE-4410-BD9B-48D39A2DB9C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D5F-DCF0-47F6-8743-C76E1368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4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23B-DACE-4410-BD9B-48D39A2DB9C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D5F-DCF0-47F6-8743-C76E1368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1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23B-DACE-4410-BD9B-48D39A2DB9C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D5F-DCF0-47F6-8743-C76E1368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23B-DACE-4410-BD9B-48D39A2DB9C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D5F-DCF0-47F6-8743-C76E1368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23B-DACE-4410-BD9B-48D39A2DB9C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D5F-DCF0-47F6-8743-C76E1368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3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23B-DACE-4410-BD9B-48D39A2DB9C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D5F-DCF0-47F6-8743-C76E1368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5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23B-DACE-4410-BD9B-48D39A2DB9C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D5F-DCF0-47F6-8743-C76E1368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4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23B-DACE-4410-BD9B-48D39A2DB9C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D5F-DCF0-47F6-8743-C76E1368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3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23B-DACE-4410-BD9B-48D39A2DB9C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D5F-DCF0-47F6-8743-C76E1368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3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23B-DACE-4410-BD9B-48D39A2DB9C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D5F-DCF0-47F6-8743-C76E1368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023B-DACE-4410-BD9B-48D39A2DB9C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3AD5F-DCF0-47F6-8743-C76E1368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41816" y="184666"/>
            <a:ext cx="58719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/>
                <a:ea typeface="Times New Roman" pitchFamily="18" charset="0"/>
                <a:cs typeface="Arial" pitchFamily="34" charset="0"/>
              </a:rPr>
              <a:t>The First Word:  FORGIVENESS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36" y="914400"/>
            <a:ext cx="3581400" cy="47254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770349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When they reached the place called The Scull, they crucified Jesus there and the two criminals also, one on the right, the other on the left.  Jesus said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“Abba, loving God, forgive them; they do not know what they are doing.” </a:t>
            </a:r>
            <a:r>
              <a:rPr lang="en-US" altLang="en-US" sz="11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(L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uke 23:33, 34)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0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828800"/>
            <a:ext cx="57406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Were you there when they crucified my Lord?</a:t>
            </a:r>
          </a:p>
          <a:p>
            <a:endParaRPr lang="en-US" dirty="0"/>
          </a:p>
          <a:p>
            <a:r>
              <a:rPr lang="en-US" dirty="0"/>
              <a:t>Were you there when they crucified my Lord?</a:t>
            </a:r>
          </a:p>
          <a:p>
            <a:endParaRPr lang="en-US" dirty="0"/>
          </a:p>
          <a:p>
            <a:r>
              <a:rPr lang="en-US" dirty="0"/>
              <a:t>Oh… Sometimes it causes me to tremble, tremble, tremble.</a:t>
            </a:r>
          </a:p>
          <a:p>
            <a:endParaRPr lang="en-US" dirty="0"/>
          </a:p>
          <a:p>
            <a:r>
              <a:rPr lang="en-US" dirty="0"/>
              <a:t>Were you there when they crucified my Lord?</a:t>
            </a:r>
          </a:p>
        </p:txBody>
      </p:sp>
    </p:spTree>
    <p:extLst>
      <p:ext uri="{BB962C8B-B14F-4D97-AF65-F5344CB8AC3E}">
        <p14:creationId xmlns:p14="http://schemas.microsoft.com/office/powerpoint/2010/main" val="93548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915" y="-25063"/>
            <a:ext cx="86103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 charset="0"/>
                <a:ea typeface="Times New Roman" pitchFamily="18" charset="0"/>
                <a:cs typeface="Arial" pitchFamily="34" charset="0"/>
              </a:rPr>
              <a:t>The Second Word:  	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 charset="0"/>
                <a:ea typeface="Times New Roman" pitchFamily="18" charset="0"/>
                <a:cs typeface="Arial" pitchFamily="34" charset="0"/>
              </a:rPr>
              <a:t>ENCOURAGING ANOTHER’S GOODNESS, WHILE BEING TAUNTED 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8963" algn="l"/>
                <a:tab pos="4856163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48497"/>
            <a:ext cx="3118585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" y="5242173"/>
            <a:ext cx="9067800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One of the criminals hanging there abused Jesus.  “Are you not the Christ?” he said.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“Save yourself and us as well.”  But the other spoke up and rebuked the first saying,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“Have you no fear of God at all? You got the same sentence as he did, but in our case we deserved it:  we are paying for what we did.  But this man has done nothing wrong.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Jesus,” he said, “remember me when you come into your reign.” 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“Indeed, I promise you,” Jesus replied, “today you will be with me in paradise.”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(Luke 23:39-43)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9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9244" y="-12700"/>
            <a:ext cx="34131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 charset="0"/>
                <a:ea typeface="Times New Roman" pitchFamily="18" charset="0"/>
                <a:cs typeface="Arial" pitchFamily="34" charset="0"/>
              </a:rPr>
              <a:t> Third Word: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 charset="0"/>
                <a:ea typeface="Times New Roman" pitchFamily="18" charset="0"/>
                <a:cs typeface="Arial" pitchFamily="34" charset="0"/>
              </a:rPr>
              <a:t>OFFERING COMFORT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22" y="1066800"/>
            <a:ext cx="3078157" cy="42004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5334000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Near the cross of Jesus stood his other and his mother’s sister, Mary the wife of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Clopas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and Mary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Magdala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 Seeing his mother and the disciples he loved standing near her, Jesus said to his mother,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“Woman, this is your son.”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Then to the disciple he said,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“This is your mother.”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From that moment the disciple made a place for her in his home.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(John 19:25-27)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0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07028" y="30245"/>
            <a:ext cx="303403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/>
                <a:ea typeface="Times New Roman" pitchFamily="18" charset="0"/>
                <a:cs typeface="Arial" pitchFamily="34" charset="0"/>
              </a:rPr>
              <a:t>The Fourth Word: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eece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/>
                <a:ea typeface="Times New Roman" pitchFamily="18" charset="0"/>
                <a:cs typeface="Arial" pitchFamily="34" charset="0"/>
              </a:rPr>
              <a:t>THIRST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eece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57" y="933691"/>
            <a:ext cx="3403778" cy="46211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05026" y="5791200"/>
            <a:ext cx="7435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After this, Jesus knew that everything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had now been completed,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and to fulfill the scripture perfectly he said: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“I am thirsty.”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(John 19:28)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9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-16054"/>
            <a:ext cx="721684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/>
                <a:ea typeface="Times New Roman" pitchFamily="18" charset="0"/>
                <a:cs typeface="Arial" pitchFamily="34" charset="0"/>
              </a:rPr>
              <a:t>The Fifth Word: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eece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/>
                <a:ea typeface="Times New Roman" pitchFamily="18" charset="0"/>
                <a:cs typeface="Arial" pitchFamily="34" charset="0"/>
              </a:rPr>
              <a:t>FEELING ABANDONED / DESERTED / IGNORED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eec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03" y="1015677"/>
            <a:ext cx="3411187" cy="45008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965" y="5715000"/>
            <a:ext cx="9174124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When the sixth hour came there was darkness over the whole land until he ninth hour.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And at the ninth hour Jesus cried out in a loud voice,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“My God, my God, why have you forsaken me?”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(Matt. 27:45-50, Mark 15:33-34)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6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0" y="0"/>
            <a:ext cx="4590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/>
                <a:ea typeface="Times New Roman" pitchFamily="18" charset="0"/>
                <a:cs typeface="Arial" pitchFamily="34" charset="0"/>
              </a:rPr>
              <a:t>The Sixth Word: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/>
                <a:ea typeface="Times New Roman" pitchFamily="18" charset="0"/>
                <a:cs typeface="Arial" pitchFamily="34" charset="0"/>
              </a:rPr>
              <a:t>RESIGNATION / SURRENDER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eece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91" y="914401"/>
            <a:ext cx="3569817" cy="4648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33109" y="5734616"/>
            <a:ext cx="9372600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It was now about the sixth hour and, with the sun eclipsed, a darkness came over the whole land until the ninth hour.  The veil of the Temple was torn right down the middle; and when Jesus had cried out in a loud voice, he said,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“Abba, loving God, into your hands I commit my spirit.”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(Luke 23:44-46)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5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34255" y="56435"/>
            <a:ext cx="69297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/>
                <a:ea typeface="Times New Roman" pitchFamily="18" charset="0"/>
                <a:cs typeface="Arial" pitchFamily="34" charset="0"/>
              </a:rPr>
              <a:t>The Seventh Word:   ACCEPTANCE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 solidarity with those who suffer and die from Covid, like Br. Chris from St. Camillus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ce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eece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96" y="914400"/>
            <a:ext cx="3477095" cy="4648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2061" y="5751984"/>
            <a:ext cx="4406976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After Jesus had taken the vinegar he said,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“It is accomplished”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and bowing his head he gave up his spirit.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(John 19:29)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63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549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Greece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13</cp:revision>
  <dcterms:created xsi:type="dcterms:W3CDTF">2020-04-07T18:11:57Z</dcterms:created>
  <dcterms:modified xsi:type="dcterms:W3CDTF">2021-03-17T01:09:35Z</dcterms:modified>
</cp:coreProperties>
</file>