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5368" autoAdjust="0"/>
    <p:restoredTop sz="94660"/>
  </p:normalViewPr>
  <p:slideViewPr>
    <p:cSldViewPr snapToGrid="0">
      <p:cViewPr>
        <p:scale>
          <a:sx n="68" d="100"/>
          <a:sy n="68" d="100"/>
        </p:scale>
        <p:origin x="131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BE214-0AF1-4E88-8CD1-C47EB5B90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04E340-8E5E-4152-B779-F44864756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29009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123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pring, tear gas, weapon, drawing&#10;&#10;Description automatically generated">
            <a:extLst>
              <a:ext uri="{FF2B5EF4-FFF2-40B4-BE49-F238E27FC236}">
                <a16:creationId xmlns:a16="http://schemas.microsoft.com/office/drawing/2014/main" id="{7D041B04-26A9-40F7-A158-F8187B86E8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06" r="54248"/>
          <a:stretch/>
        </p:blipFill>
        <p:spPr>
          <a:xfrm>
            <a:off x="0" y="14337"/>
            <a:ext cx="12192000" cy="6843663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567F656-B628-45D3-B99A-93BAE76588E6}"/>
              </a:ext>
            </a:extLst>
          </p:cNvPr>
          <p:cNvSpPr txBox="1"/>
          <p:nvPr/>
        </p:nvSpPr>
        <p:spPr>
          <a:xfrm>
            <a:off x="447821" y="738872"/>
            <a:ext cx="11296357" cy="5380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Imagine a world where </a:t>
            </a:r>
            <a:r>
              <a:rPr lang="en-US" sz="3600" b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en-US" sz="36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prophets.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would it be like for you? 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C0000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6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are you changed by the prophesy you hear and the prophesy you speak? </a:t>
            </a:r>
            <a:endParaRPr lang="en-US" sz="3600" dirty="0"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6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Think of a time when the Spirit came to rest upon you.  How did you respond at that moment?  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has that experience inspired you?  </a:t>
            </a:r>
          </a:p>
        </p:txBody>
      </p:sp>
    </p:spTree>
    <p:extLst>
      <p:ext uri="{BB962C8B-B14F-4D97-AF65-F5344CB8AC3E}">
        <p14:creationId xmlns:p14="http://schemas.microsoft.com/office/powerpoint/2010/main" val="3798012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spring, tear gas, weapon, drawing&#10;&#10;Description automatically generated">
            <a:extLst>
              <a:ext uri="{FF2B5EF4-FFF2-40B4-BE49-F238E27FC236}">
                <a16:creationId xmlns:a16="http://schemas.microsoft.com/office/drawing/2014/main" id="{F1A9C438-427D-44C2-A290-A493E33EEE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06" r="54248"/>
          <a:stretch/>
        </p:blipFill>
        <p:spPr>
          <a:xfrm>
            <a:off x="0" y="14337"/>
            <a:ext cx="12192000" cy="6843663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567F656-B628-45D3-B99A-93BAE76588E6}"/>
              </a:ext>
            </a:extLst>
          </p:cNvPr>
          <p:cNvSpPr txBox="1"/>
          <p:nvPr/>
        </p:nvSpPr>
        <p:spPr>
          <a:xfrm>
            <a:off x="314178" y="738872"/>
            <a:ext cx="11310425" cy="5380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difference in your heart between the familiar “Whoever is not with us is against us” and Jesus’ “Whoever is not against us is with us”?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C0000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6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have you felt when witnessing someone doing the work of the Gospel who is not a follower of Jesus?  Have you felt like John – confused or angry – or have you had a different response? What has that stirred in you?  </a:t>
            </a:r>
          </a:p>
        </p:txBody>
      </p:sp>
    </p:spTree>
    <p:extLst>
      <p:ext uri="{BB962C8B-B14F-4D97-AF65-F5344CB8AC3E}">
        <p14:creationId xmlns:p14="http://schemas.microsoft.com/office/powerpoint/2010/main" val="1270264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spring, tear gas, weapon, drawing&#10;&#10;Description automatically generated">
            <a:extLst>
              <a:ext uri="{FF2B5EF4-FFF2-40B4-BE49-F238E27FC236}">
                <a16:creationId xmlns:a16="http://schemas.microsoft.com/office/drawing/2014/main" id="{B3CCBE00-EE39-45D2-83A7-B0DE5233A2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06" r="54248"/>
          <a:stretch/>
        </p:blipFill>
        <p:spPr>
          <a:xfrm>
            <a:off x="0" y="14337"/>
            <a:ext cx="12192000" cy="6843663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567F656-B628-45D3-B99A-93BAE76588E6}"/>
              </a:ext>
            </a:extLst>
          </p:cNvPr>
          <p:cNvSpPr txBox="1"/>
          <p:nvPr/>
        </p:nvSpPr>
        <p:spPr>
          <a:xfrm>
            <a:off x="567397" y="1694397"/>
            <a:ext cx="11057206" cy="3219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D0D0D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are the modern-day prophets that have inspired you?  How do they make you different?</a:t>
            </a:r>
            <a:endParaRPr lang="en-US" sz="36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D0D0D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6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D0D0D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changes in your lifestyle seem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D0D0D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urgent for Earth, and really hard for you?</a:t>
            </a:r>
            <a:endParaRPr lang="en-US" sz="36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600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175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1</cp:revision>
  <dcterms:created xsi:type="dcterms:W3CDTF">2021-09-25T13:03:05Z</dcterms:created>
  <dcterms:modified xsi:type="dcterms:W3CDTF">2021-09-25T13:29:03Z</dcterms:modified>
</cp:coreProperties>
</file>