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5368" autoAdjust="0"/>
    <p:restoredTop sz="94660"/>
  </p:normalViewPr>
  <p:slideViewPr>
    <p:cSldViewPr snapToGrid="0">
      <p:cViewPr varScale="1">
        <p:scale>
          <a:sx n="80" d="100"/>
          <a:sy n="80" d="100"/>
        </p:scale>
        <p:origin x="8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4C7B4-009D-40CE-8182-E8156DCB346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49535-B7C8-4862-93E7-EB19A75F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41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949535-B7C8-4862-93E7-EB19A75FA6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91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F4430-638B-4453-9981-536C48FBA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D2146-8029-49DD-B820-6A3CAA46DB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D3C09-B24B-44D6-9895-ED698AD4D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130-D64E-41FD-B072-A1FC6BEE492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AB63C-59FE-44E1-BEB9-5F433958D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91097-E81D-49A9-A0E2-9F368F4ED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EE96-A764-4D93-9BD3-C1E644C0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9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2ECDB-D181-439C-9649-0476C9A44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0B3E4C-EE84-4445-BE61-5FAE99DEEE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7FDCE-57BA-4B5A-BD3C-F1CAC4CFE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130-D64E-41FD-B072-A1FC6BEE492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E9294-81A1-4905-A8BC-82E80EB71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97539-AF06-4807-A5B3-2F90F1F74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EE96-A764-4D93-9BD3-C1E644C0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95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52CF61-B4CA-415C-804F-C225358B42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FECFC5-A825-426F-BCFB-F97F32030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85B95-C972-4586-91FB-7FF4BCB0A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130-D64E-41FD-B072-A1FC6BEE492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45CD1-C200-4D96-853B-A95A9A795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BE9D4-402E-4B9E-BE11-655190518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EE96-A764-4D93-9BD3-C1E644C0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3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8DAE1-0005-43F7-9C87-76D44D3E2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685CB-7371-47C8-9741-BBDAC605D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ACF43-8FE5-47DD-AB2A-E56445785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130-D64E-41FD-B072-A1FC6BEE492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41DEF-98A6-4C42-856D-AD62118DE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85030-D751-4A56-925C-838ABC6B7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EE96-A764-4D93-9BD3-C1E644C0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2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283CA-45C1-4440-9228-E4F4000C7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CD4691-EE21-4833-9C8E-5ADD2CB5D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D3B58-A82E-4C54-8B6B-8B3D1BC57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130-D64E-41FD-B072-A1FC6BEE492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62DDA-74D6-409E-9FA0-E77F1157A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B2C87-FF74-405C-8094-C6709268C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EE96-A764-4D93-9BD3-C1E644C0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1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BEEF1-153F-4F45-82E2-F979A90E9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7BEE0-03A7-42FC-A8A0-F13CC97353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5B2399-53E3-4740-9284-F63C5D875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23B18-093B-4DDC-8870-13998261F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130-D64E-41FD-B072-A1FC6BEE492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F77E91-88EF-4258-A81D-0808B2929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BD399-936F-4955-9715-B7332C66C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EE96-A764-4D93-9BD3-C1E644C0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0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1EA88-7A8E-4D60-B415-0E27711E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0FB195-D9E4-430F-820D-3C0BF49CB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CD0FC-0C2A-4669-A2F1-E2F1EEB15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711F9C-1355-486A-8453-74601F4784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607AED-C193-4BDA-A7EE-CF055CB512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E6E69E-211C-4740-9148-9D185D674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130-D64E-41FD-B072-A1FC6BEE492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C4AA14-953F-46B1-9BA7-F9E4EFF24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7339B8-1E97-4F81-B3FA-5F28498E4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EE96-A764-4D93-9BD3-C1E644C0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7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345F4-2C29-4745-8B13-25BB522DF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F491B-CF90-4D14-B608-333A5D381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130-D64E-41FD-B072-A1FC6BEE492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CBA289-9DE8-41BB-9ED4-4DF2F18B1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0FFCBC-F4FB-425E-9D7F-B81BE3FEE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EE96-A764-4D93-9BD3-C1E644C0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6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C5A169-28D7-4E7D-ADC5-28A575351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130-D64E-41FD-B072-A1FC6BEE492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F82831-85A0-4CDD-821D-C7B8ABCE0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C86EDE-9B5E-483D-A79F-83FF1A0FA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EE96-A764-4D93-9BD3-C1E644C0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0B93F-8702-4B8A-90FF-FAC618F99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E33CA-16C3-4187-92F5-1EA147A25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B1A910-7D0D-4399-A6D9-8BA76AF3A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8A102-47C3-4D66-8A6E-9FBB591B0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130-D64E-41FD-B072-A1FC6BEE492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A05F7-33A5-4505-B443-643F8141F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D945E-813D-4549-AA55-01BEFD72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EE96-A764-4D93-9BD3-C1E644C0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0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216F-E4D4-472A-90F7-41BBEB042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75A5C2-E901-43E5-80F6-DE5EE1EFA9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7C3DAD-421D-4D31-A5A4-7D115E48B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BCE1E-817C-41A5-A6DD-0038D0E3C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130-D64E-41FD-B072-A1FC6BEE492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D61CD6-B54A-48C2-98F0-4094AE474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95703D-A05F-4D87-8D6E-606F9F00E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EE96-A764-4D93-9BD3-C1E644C0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7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DA8974-BB79-457F-82F6-C3B12E048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38699-FE5B-4B74-8939-5D262D811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864EA-BFA6-4825-8A8F-C30DA2B2AB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D4130-D64E-41FD-B072-A1FC6BEE492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C1B52-4D47-4DE9-87EA-61AFB26EDB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CE611-8C77-48B5-96EA-0FCDD70A1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4EE96-A764-4D93-9BD3-C1E644C0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5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505591A-66B4-48EC-BFFE-022CACEBAA3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holding a baby&#10;&#10;Description automatically generated with medium confidence">
            <a:extLst>
              <a:ext uri="{FF2B5EF4-FFF2-40B4-BE49-F238E27FC236}">
                <a16:creationId xmlns:a16="http://schemas.microsoft.com/office/drawing/2014/main" id="{7B71B50E-BF69-4735-B871-0B39BE55F5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973" y="571500"/>
            <a:ext cx="4171950" cy="5715000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632339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505591A-66B4-48EC-BFFE-022CACEBAA3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holding a baby&#10;&#10;Description automatically generated with medium confidence">
            <a:extLst>
              <a:ext uri="{FF2B5EF4-FFF2-40B4-BE49-F238E27FC236}">
                <a16:creationId xmlns:a16="http://schemas.microsoft.com/office/drawing/2014/main" id="{7B71B50E-BF69-4735-B871-0B39BE55F5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406" y="571500"/>
            <a:ext cx="4171950" cy="57150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A46154C-C512-4943-9056-40A5A30FCC29}"/>
              </a:ext>
            </a:extLst>
          </p:cNvPr>
          <p:cNvSpPr txBox="1"/>
          <p:nvPr/>
        </p:nvSpPr>
        <p:spPr>
          <a:xfrm>
            <a:off x="731886" y="963637"/>
            <a:ext cx="5950634" cy="454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Calibri" panose="020F0502020204030204" pitchFamily="34" charset="0"/>
              </a:rPr>
              <a:t>When has your sense of personal importance either helped or hindered your willingness to serve?</a:t>
            </a:r>
            <a:endParaRPr lang="en-US" sz="3200" dirty="0">
              <a:ln>
                <a:noFill/>
              </a:ln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Arial Unicode MS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Calibri" panose="020F0502020204030204" pitchFamily="34" charset="0"/>
              </a:rPr>
              <a:t> </a:t>
            </a:r>
            <a:endParaRPr lang="en-US" sz="3200" dirty="0">
              <a:ln>
                <a:noFill/>
              </a:ln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Arial Unicode MS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Calibri" panose="020F0502020204030204" pitchFamily="34" charset="0"/>
              </a:rPr>
              <a:t>What does being the servant of </a:t>
            </a:r>
            <a:r>
              <a:rPr lang="en-US" sz="3200" b="1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Calibri" panose="020F0502020204030204" pitchFamily="34" charset="0"/>
              </a:rPr>
              <a:t>ALL</a:t>
            </a:r>
            <a:r>
              <a:rPr lang="en-US" sz="32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Calibri" panose="020F0502020204030204" pitchFamily="34" charset="0"/>
              </a:rPr>
              <a:t> mean to you?    </a:t>
            </a:r>
            <a:endParaRPr lang="en-US" sz="3200" dirty="0">
              <a:ln>
                <a:noFill/>
              </a:ln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Arial Unicode MS"/>
            </a:endParaRPr>
          </a:p>
          <a:p>
            <a:endParaRPr lang="en-US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96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390BAED-A1F9-4F99-83DC-7E4EF0D349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fficeArt object">
            <a:extLst>
              <a:ext uri="{FF2B5EF4-FFF2-40B4-BE49-F238E27FC236}">
                <a16:creationId xmlns:a16="http://schemas.microsoft.com/office/drawing/2014/main" id="{265CFB5C-1EBF-4ECC-8735-9A611003EB9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138487" y="1485900"/>
            <a:ext cx="5915025" cy="3886200"/>
          </a:xfrm>
          <a:prstGeom prst="rect">
            <a:avLst/>
          </a:prstGeom>
          <a:ln w="12700" cap="flat">
            <a:solidFill>
              <a:schemeClr val="bg1"/>
            </a:solidFill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3534150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390BAED-A1F9-4F99-83DC-7E4EF0D349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fficeArt object">
            <a:extLst>
              <a:ext uri="{FF2B5EF4-FFF2-40B4-BE49-F238E27FC236}">
                <a16:creationId xmlns:a16="http://schemas.microsoft.com/office/drawing/2014/main" id="{265CFB5C-1EBF-4ECC-8735-9A611003EB9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458264" y="2518117"/>
            <a:ext cx="5635063" cy="3557368"/>
          </a:xfrm>
          <a:prstGeom prst="rect">
            <a:avLst/>
          </a:prstGeom>
          <a:ln w="12700" cap="flat">
            <a:solidFill>
              <a:schemeClr val="bg1"/>
            </a:solidFill>
            <a:miter lim="400000"/>
          </a:ln>
          <a:effectLst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D3FEDE-ED99-4B00-8853-D498148E4504}"/>
              </a:ext>
            </a:extLst>
          </p:cNvPr>
          <p:cNvSpPr txBox="1"/>
          <p:nvPr/>
        </p:nvSpPr>
        <p:spPr>
          <a:xfrm>
            <a:off x="934108" y="858424"/>
            <a:ext cx="8370277" cy="34383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Calibri" panose="020F0502020204030204" pitchFamily="34" charset="0"/>
              </a:rPr>
              <a:t>When have you ignored a need to serve because it was too menial?</a:t>
            </a:r>
            <a:endParaRPr lang="en-US" sz="3200" dirty="0">
              <a:ln>
                <a:noFill/>
              </a:ln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Arial Unicode MS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Calibri" panose="020F0502020204030204" pitchFamily="34" charset="0"/>
              </a:rPr>
              <a:t> </a:t>
            </a:r>
            <a:endParaRPr lang="en-US" sz="3200" dirty="0">
              <a:ln>
                <a:noFill/>
              </a:ln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Arial Unicode MS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Calibri" panose="020F0502020204030204" pitchFamily="34" charset="0"/>
              </a:rPr>
              <a:t>How does it feel to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Calibri" panose="020F0502020204030204" pitchFamily="34" charset="0"/>
              </a:rPr>
              <a:t>have your service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Calibri" panose="020F0502020204030204" pitchFamily="34" charset="0"/>
              </a:rPr>
              <a:t>unnoticed?</a:t>
            </a:r>
            <a:endParaRPr lang="en-US" sz="3200" dirty="0">
              <a:ln>
                <a:noFill/>
              </a:ln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818916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8E24FB2-86F2-4C8A-9DDB-1A24B7E4F9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BD12FC-B653-4050-9CD7-9FD2B4770F3D}"/>
              </a:ext>
            </a:extLst>
          </p:cNvPr>
          <p:cNvSpPr txBox="1"/>
          <p:nvPr/>
        </p:nvSpPr>
        <p:spPr>
          <a:xfrm>
            <a:off x="1001679" y="435872"/>
            <a:ext cx="9991693" cy="5115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Calibri" panose="020F0502020204030204" pitchFamily="34" charset="0"/>
              </a:rPr>
              <a:t> </a:t>
            </a:r>
            <a:endParaRPr lang="en-US" sz="3200" dirty="0">
              <a:ln>
                <a:noFill/>
              </a:ln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Arial Unicode MS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Calibri" panose="020F0502020204030204" pitchFamily="34" charset="0"/>
              </a:rPr>
              <a:t>When have you served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Calibri" panose="020F0502020204030204" pitchFamily="34" charset="0"/>
              </a:rPr>
              <a:t>people who are utterly dependent?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Calibri" panose="020F0502020204030204" pitchFamily="34" charset="0"/>
              </a:rPr>
              <a:t>If not, what holds you back?</a:t>
            </a:r>
            <a:endParaRPr lang="en-US" sz="3200" dirty="0">
              <a:ln>
                <a:noFill/>
              </a:ln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Arial Unicode MS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Calibri" panose="020F0502020204030204" pitchFamily="34" charset="0"/>
              </a:rPr>
              <a:t> </a:t>
            </a:r>
            <a:endParaRPr lang="en-US" sz="3200" dirty="0">
              <a:ln>
                <a:noFill/>
              </a:ln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Arial Unicode MS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Calibri" panose="020F0502020204030204" pitchFamily="34" charset="0"/>
              </a:rPr>
              <a:t>How do your weaknesses and vulnerability affect your approach and attitude toward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Calibri" panose="020F0502020204030204" pitchFamily="34" charset="0"/>
              </a:rPr>
              <a:t>the poor or weak person?</a:t>
            </a:r>
            <a:endParaRPr lang="en-US" sz="3200" dirty="0">
              <a:ln>
                <a:noFill/>
              </a:ln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Arial Unicode MS"/>
            </a:endParaRPr>
          </a:p>
          <a:p>
            <a:endParaRPr lang="en-US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189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92</Words>
  <Application>Microsoft Office PowerPoint</Application>
  <PresentationFormat>Widescreen</PresentationFormat>
  <Paragraphs>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</cp:revision>
  <dcterms:created xsi:type="dcterms:W3CDTF">2021-09-17T00:40:43Z</dcterms:created>
  <dcterms:modified xsi:type="dcterms:W3CDTF">2021-09-17T01:21:00Z</dcterms:modified>
</cp:coreProperties>
</file>