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72FE8D"/>
    <a:srgbClr val="71FFDA"/>
    <a:srgbClr val="00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BD7-5B07-B481-B22F-DBB04A610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51B6A-2B14-3303-E5CD-0F63EFF81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F9C2-F2C7-F26D-744B-77C21210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01099-7698-9911-030E-FC3AB167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90CFD-8B6A-9378-9C9C-CC66C53D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ADDB-1057-3A1F-8DA5-42E2359BF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B0C54-B72A-340E-4AB4-3CFA5F968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DBFC1-19BF-6DAA-2D6A-8AB10DBD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C31C0-66D6-DB67-F784-D42DBD35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BB11E-240D-8400-960F-1F88C95E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4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AC058-606F-D34D-6F1D-5E35374C3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8A3CB-C1ED-A294-5718-C7A260F09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26D26-C44D-5404-6397-6C0D0E72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96FEF-2EC5-AC8C-B6D4-864B0022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68CA-E6CA-42EF-2442-F7EB8A1B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C982-EB7C-9EC3-039F-2EAAD454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53025-BE5F-8800-206C-09603BEFF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9F3AF-6AA3-7A9B-D575-CBDF1154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19770-EE0F-B047-5B83-F156DFC7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C385A-0173-A6F6-C575-161ACB80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0470-BE65-F9F4-C605-D1E976B2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F37D3-425B-BCBD-7029-B9EF5DAC8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42B22-B0A7-8FC7-24F3-017E0CFF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BD397-A843-EAA4-256D-3EABE3B8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A452-BBBD-E20D-6EF1-F7946EE9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821D5-E316-51A2-2131-04D475B7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1A3FC-EFC8-B4E6-9BBD-EB85E7BBD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B3474-CC91-46C4-BD39-3ACAAC636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F27D7-27FA-8EE8-19C4-7795C9CB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14A09-5469-D0F9-FAEA-51E21CE5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E3EBE-8060-654F-BCD8-2E9871C5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7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2BBA-9C41-85BA-A0EB-1D9719FAE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C900F-F170-C1E9-7CB8-124E4D901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2DDF8-4835-9F05-91DC-1907FFEA4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BC49F-F534-EEBD-4D2E-EA58AD7AE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E069F-8536-6CF2-3745-216CCD0BC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14E354-AE3A-E1A6-00D8-E6C83EFC8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35C0AE-ECF1-04D6-A404-4A6C4DCF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5B1AE-A33C-455D-2FDC-0733E5DA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5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0D82-238A-7D0F-257C-9A869434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96B54-5BFD-11E9-2EAC-DA73BBAF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C3EE0-E37E-FF05-7F4F-A7D1E91E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79090-2F9B-204A-0B28-75768B3F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79F08-106C-3865-4F7C-4FD8F526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92B6B-B4D2-BF2A-6762-E04AFAB81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771A7-759B-F301-AA7D-F80CCC98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6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4636-864A-92EB-5FB7-8507E801C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03BBE-1CC3-9FE6-B355-2BB00ECE1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68326-79E9-03E3-C0E3-39A31E052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5FA1D-B4AB-4595-4117-840735B3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9E2D9-6055-90F3-1F24-165798F51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B128D-7D4C-51D2-427F-66ED8E21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B849-5E9D-67CF-C534-20CED1D2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05390-6511-1697-8B4C-092547EBF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6A676-03CB-4BF3-31CA-C2998922A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9891F-C4DD-7525-899C-D38B011A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4F7FA-D4B1-B02F-4DB7-7A06BC9F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E0ED9-AEC8-43FE-37E9-139D5F34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1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CD2AE3-421C-D06C-1B20-D5454663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D7AE5-D1EB-F6E8-7E6F-B1CD5CEB1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7EA02-22F0-08EC-6C23-8D4F39ABE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371A7-7668-4B96-8028-0570E14072F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07684-26A9-B580-1F82-DD0E120B3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6F231-55B9-E29E-96FF-C82563148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7904-C34B-4075-A7BC-C1AACE6E5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2FAE09-01C4-3A20-4CA2-6FBFCF4C2F9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ip The Scales Tip the scales of justice concept as a the finger of a person illegaly influencing the legal system for an unfair advantage with 3D illustration elements. unjust stock pictures, royalty-free photos &amp; images">
            <a:extLst>
              <a:ext uri="{FF2B5EF4-FFF2-40B4-BE49-F238E27FC236}">
                <a16:creationId xmlns:a16="http://schemas.microsoft.com/office/drawing/2014/main" id="{1B1B3337-19AC-F0C1-397F-58E7A88ED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237" y="1105619"/>
            <a:ext cx="5297060" cy="45007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926050-4687-EFA8-1998-FC138ED93833}"/>
              </a:ext>
            </a:extLst>
          </p:cNvPr>
          <p:cNvSpPr txBox="1"/>
          <p:nvPr/>
        </p:nvSpPr>
        <p:spPr>
          <a:xfrm>
            <a:off x="318052" y="1105619"/>
            <a:ext cx="6122504" cy="418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We have heard this story many times. How do you feel about the steward’s actions?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When have you been called to task by someone in authority and how did you respond?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The steward is hoping to change his relationships.  How does justice figure into your own relationships? </a:t>
            </a:r>
          </a:p>
        </p:txBody>
      </p:sp>
    </p:spTree>
    <p:extLst>
      <p:ext uri="{BB962C8B-B14F-4D97-AF65-F5344CB8AC3E}">
        <p14:creationId xmlns:p14="http://schemas.microsoft.com/office/powerpoint/2010/main" val="331416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A174A6-42D2-DD80-7F08-FDA50ECBBE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Business Life Insurance Business, Insurance, A Helping Hand, Banking, Loan unjust stock pictures, royalty-free photos &amp; images">
            <a:extLst>
              <a:ext uri="{FF2B5EF4-FFF2-40B4-BE49-F238E27FC236}">
                <a16:creationId xmlns:a16="http://schemas.microsoft.com/office/drawing/2014/main" id="{CED77982-9E21-3FFA-CC80-FCC449665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246" y="2228517"/>
            <a:ext cx="5829300" cy="385762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74E218-364D-DF5E-1DD2-9A89FFAEE290}"/>
              </a:ext>
            </a:extLst>
          </p:cNvPr>
          <p:cNvSpPr txBox="1"/>
          <p:nvPr/>
        </p:nvSpPr>
        <p:spPr>
          <a:xfrm>
            <a:off x="530915" y="771858"/>
            <a:ext cx="10653920" cy="4802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that perspective change your thoughts about the steward’s behavior or even your thoughts about some contemporary behavior?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that behavior perhaps just,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midst of injustice?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it you need to do today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b="1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thinking and actions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who are made poor or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disenfranchised by our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 and structures?  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21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60105F-40F5-A512-F298-40D1F10BE732}"/>
              </a:ext>
            </a:extLst>
          </p:cNvPr>
          <p:cNvSpPr/>
          <p:nvPr/>
        </p:nvSpPr>
        <p:spPr>
          <a:xfrm>
            <a:off x="0" y="26893"/>
            <a:ext cx="12192000" cy="6858000"/>
          </a:xfrm>
          <a:prstGeom prst="rect">
            <a:avLst/>
          </a:prstGeom>
          <a:solidFill>
            <a:srgbClr val="00CC66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Free photos of Spring">
            <a:extLst>
              <a:ext uri="{FF2B5EF4-FFF2-40B4-BE49-F238E27FC236}">
                <a16:creationId xmlns:a16="http://schemas.microsoft.com/office/drawing/2014/main" id="{96B6073A-87A5-5A2A-C89D-DD496563D4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75"/>
          <a:stretch/>
        </p:blipFill>
        <p:spPr bwMode="auto">
          <a:xfrm>
            <a:off x="6751983" y="1540565"/>
            <a:ext cx="4803913" cy="39624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85BE3A-2051-D510-4F8B-ED55A3B2DD03}"/>
              </a:ext>
            </a:extLst>
          </p:cNvPr>
          <p:cNvSpPr txBox="1"/>
          <p:nvPr/>
        </p:nvSpPr>
        <p:spPr>
          <a:xfrm>
            <a:off x="463826" y="602585"/>
            <a:ext cx="6122504" cy="5652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Ask yourself,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I hear the caged bird?” (pause)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have you contributed to those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cages and what can you do to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remove those cages?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 Novak challenges us: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“The question almost daily is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how are we to act with God’s justice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world that for some of us, 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our privilege, is much more</a:t>
            </a: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24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comfortable without God’s justice?”</a:t>
            </a:r>
            <a:endParaRPr lang="en-US" sz="2400" dirty="0"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5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2022-09-16T19:54:04Z</dcterms:created>
  <dcterms:modified xsi:type="dcterms:W3CDTF">2022-09-18T15:09:42Z</dcterms:modified>
</cp:coreProperties>
</file>