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43B"/>
    <a:srgbClr val="308050"/>
    <a:srgbClr val="39812F"/>
    <a:srgbClr val="3A906D"/>
    <a:srgbClr val="309961"/>
    <a:srgbClr val="308061"/>
    <a:srgbClr val="308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5014-1D18-02C7-E3E0-FA4E4E934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64204-198D-3182-DE91-DA9DE070D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E509-7D57-5E8C-FB65-0FF63246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76A89-DD90-4D75-6E0E-E18FDFED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F79AA-832D-7AFE-9D38-1A48AA10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4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F8B8-DF0A-CC4F-D128-0F2B5F2B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DC28F-F923-92E5-F633-952D7674C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F82A-4415-16CB-665F-8DC12790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5CFCE-987A-171F-6393-E34182A8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D6837-4F81-7A68-7D7D-BEFF1827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782A5-18B3-5198-B103-59791E435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C30C4-2CED-63F9-5516-7D4FC380A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1248-6BE7-C9B4-6B3B-63B0580E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8A8AA-2D2B-F7DD-FD7E-51D89242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5373-B949-389D-4F58-08929F4A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971F-5E36-92A4-1CA0-D4ACD67E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5524-AB99-EDC8-838E-D3D179EE3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C83A2-95D9-032F-866B-3FA4780B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CC5D-4A9F-830D-E830-1CA73A32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0B248-B273-A059-0882-FFA5D618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4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561F0-AD93-C5AD-12AF-3D168315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E3B6F-B4CA-1DBC-AE64-C577AC708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7E161-13FE-DB7D-B8C3-92D5D3A8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30F08-6097-9346-B079-F6847A2A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2F392-6EB1-479B-F068-E7B6860B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1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28A7C-CEC6-2370-1276-8A54D6DB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13BC5-78A7-5090-B4FC-EB6091C36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8C320-786A-1D62-C068-FCB16607A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A7A02-C849-AF2B-8008-6692F3E1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ABB0B-70B6-DAF6-5CFD-369B10D1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2F393-A7F7-6B35-6F60-4414D298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A35D-6684-5D5E-34C2-A40AC40D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052F4-ACBE-0454-D86C-158A73F44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3778A-31EA-8757-5E0D-57672B84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5ADBF-E1BF-885D-7C39-135AFA360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01C54-1B07-E76C-4C7C-493A57705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7BDFC-33C9-ECBF-A9CB-F4B156E4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C9948-2DA7-C1EC-2E1C-2AAAFF31D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3A41E-7DA0-E8C6-63D6-3DDC41D7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6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1108-7AB3-3386-DD4A-422563B9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EFA78-41A3-0853-523C-8C70F1EC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7903F-9FA2-15FF-FDC7-03F9FA84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5E731-2498-17D1-7364-00998B62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B0FE0-CB34-62F2-22C9-EB700A17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5C3093-FD64-2562-3A1C-1ED6CBB8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8A43-930F-A4EE-B00C-16BAA0B6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8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3B21-8E5B-E6D6-C399-6C4AF364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B1418-A307-1DFD-C083-27199D800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AA2FA-4A39-39CE-3581-9836F1852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B1B78-1F45-A1CE-B6ED-2BFA8FC4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4A65B-A28F-02E1-1107-DE19D5DD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968A3-382D-C17B-86C7-5963A7CB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24FF-04FE-093C-E1D6-7930E84A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A072C-7E09-B36D-C7AE-4B651DD63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DB8F5-8DDD-FC58-D2E7-E281D4F58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B813-B801-8566-9A49-7E52045E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419FA-8249-AFA7-BEC0-77ACE254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A442E-7C27-72C6-7615-5EFA16CE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9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99A4C-D76F-7E94-9997-1D97B9968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6390C-8AF0-2F92-B8B9-D1B160842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DACBE-C960-D134-B508-E449CF04F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2AA4-8B4E-427E-AE40-C248E9B4B18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6DABA-D6C4-0519-274F-D145B597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A12E-004C-9D17-5EFC-6B428931A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D5A2-A697-418F-B98B-9F0329E3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2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mall animal in a field&#10;&#10;Description automatically generated with low confidence">
            <a:extLst>
              <a:ext uri="{FF2B5EF4-FFF2-40B4-BE49-F238E27FC236}">
                <a16:creationId xmlns:a16="http://schemas.microsoft.com/office/drawing/2014/main" id="{5EE8C747-1BB0-87C3-57E0-AC5A787BF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r="3602"/>
          <a:stretch/>
        </p:blipFill>
        <p:spPr>
          <a:xfrm>
            <a:off x="0" y="7109"/>
            <a:ext cx="12192000" cy="6864858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B3DFA86-F38A-B338-87CD-E9ACA50D5ADB}"/>
              </a:ext>
            </a:extLst>
          </p:cNvPr>
          <p:cNvSpPr/>
          <p:nvPr/>
        </p:nvSpPr>
        <p:spPr>
          <a:xfrm>
            <a:off x="7372350" y="522514"/>
            <a:ext cx="4668854" cy="5453743"/>
          </a:xfrm>
          <a:prstGeom prst="rect">
            <a:avLst/>
          </a:prstGeom>
          <a:solidFill>
            <a:srgbClr val="308061">
              <a:alpha val="56000"/>
            </a:srgbClr>
          </a:solidFill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have you felt urgency like the shepherd or the householder, searching for something lost?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these times, where are you feeling a deep sense of vulnerability?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8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8DAB80-4C7F-6338-8550-F6E761A66372}"/>
              </a:ext>
            </a:extLst>
          </p:cNvPr>
          <p:cNvSpPr/>
          <p:nvPr/>
        </p:nvSpPr>
        <p:spPr>
          <a:xfrm>
            <a:off x="-1" y="0"/>
            <a:ext cx="4005263" cy="6858000"/>
          </a:xfrm>
          <a:prstGeom prst="rect">
            <a:avLst/>
          </a:prstGeom>
          <a:solidFill>
            <a:schemeClr val="tx1">
              <a:alpha val="87000"/>
            </a:scheme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r>
              <a:rPr lang="en-US" sz="2800" dirty="0"/>
              <a:t>What does your sense of loss tell you about what is very important to you?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When have you yearned for something so much that you were willing to risk failure, not even holding something back to protect yourself?  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Recall a time when you were vulnerable with someone – or with God.</a:t>
            </a:r>
          </a:p>
          <a:p>
            <a:pPr algn="ctr"/>
            <a:endParaRPr lang="en-US" sz="2800" dirty="0"/>
          </a:p>
        </p:txBody>
      </p:sp>
      <p:pic>
        <p:nvPicPr>
          <p:cNvPr id="5" name="Picture 4" descr="A close-up of hands holding each other&#10;&#10;Description automatically generated with medium confidence">
            <a:extLst>
              <a:ext uri="{FF2B5EF4-FFF2-40B4-BE49-F238E27FC236}">
                <a16:creationId xmlns:a16="http://schemas.microsoft.com/office/drawing/2014/main" id="{EF38BC25-EA72-9BAA-4A38-28B99210A2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8"/>
          <a:stretch/>
        </p:blipFill>
        <p:spPr>
          <a:xfrm>
            <a:off x="3965608" y="-1"/>
            <a:ext cx="8210348" cy="686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6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02304B-B51F-B4C4-3D40-7A623C5EB2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87" b="6291"/>
          <a:stretch/>
        </p:blipFill>
        <p:spPr>
          <a:xfrm>
            <a:off x="0" y="0"/>
            <a:ext cx="1219962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5B56FC9-8ACB-26BD-45D1-AB5A4CC97914}"/>
              </a:ext>
            </a:extLst>
          </p:cNvPr>
          <p:cNvSpPr/>
          <p:nvPr/>
        </p:nvSpPr>
        <p:spPr>
          <a:xfrm>
            <a:off x="88901" y="4457700"/>
            <a:ext cx="12110720" cy="2400300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passengers of Flight 93 overcame their fear and acted out of self-giving love.  Sit with them and hold their last minutes inside yourself.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walls hold you in?  How do feel about those walls – perhaps grateful?</a:t>
            </a:r>
          </a:p>
        </p:txBody>
      </p:sp>
    </p:spTree>
    <p:extLst>
      <p:ext uri="{BB962C8B-B14F-4D97-AF65-F5344CB8AC3E}">
        <p14:creationId xmlns:p14="http://schemas.microsoft.com/office/powerpoint/2010/main" val="297699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Fanelli, Bill (Contractor)</dc:creator>
  <cp:lastModifiedBy>Betty Thompson</cp:lastModifiedBy>
  <cp:revision>5</cp:revision>
  <cp:lastPrinted>2022-09-04T01:00:08Z</cp:lastPrinted>
  <dcterms:created xsi:type="dcterms:W3CDTF">2022-09-04T00:24:22Z</dcterms:created>
  <dcterms:modified xsi:type="dcterms:W3CDTF">2022-09-06T14:09:23Z</dcterms:modified>
</cp:coreProperties>
</file>