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D88E-B324-45A7-A61A-4C1FFF7D7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6A3AF-066D-40C1-B96D-628445200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C710-8D59-4484-979C-D8811799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F8B8-8999-408D-928E-78BDCF2D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78D8-71FF-4427-A16A-96A20FFC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69DE-45D2-4A61-9FA1-53452696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7DFF9-FC73-4E8D-92F1-120D5B4C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011A2-12C1-4CBD-B403-92FE2ABB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8BD6-3945-435C-A3A6-AB80FF8B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267B-66CA-432D-B350-1C5B0D8A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FABBF-484B-495A-9EB0-B2C53DD59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D3C1C-6F15-4D0F-8844-33C0FA07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FE88-7000-4097-9D1F-272E3A7D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83EA-645F-4CDD-9CDE-D6A016A2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FA6E-609A-4501-9F45-65E609C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9431-EAF0-49EA-859E-3D87D169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B6FE-6DF7-4CE3-9D61-B76067822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81EA-9114-4D17-BFA5-5EA174F7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92E03-76BD-4346-AB87-ABC1FE3E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215E-D704-4C43-A932-963A8E62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2C55-0E5D-45B7-A182-C794EDAC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B93FF-1FD4-43B8-8EFA-EB5C7266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3978-EA81-42BA-956B-C3A945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359A-1EDF-447D-A4FE-670637D8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4B97B-4303-4EAB-B9AB-1E857B60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E6E-4184-4AD7-B9DF-B806FB58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D9A5-3B64-4B37-8026-501697731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E84BB-58CF-475F-874F-3D0F06038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8A04-D3CC-4117-B5B9-9C0511C5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1C867-AC88-45F7-85FC-FB62E5F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526D3-DA77-413C-A337-E3DFF954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848D-841B-4FC1-BAC0-6271E529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26DC8-D842-45AA-BD23-FD90D564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56E2D-C2DF-4688-BD64-B4AB64BB9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FC703-9F07-4AE2-A98D-7A54FA85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7B661-D1E1-4487-8580-D4F925053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9D19F-BBED-4F17-A746-D86E450B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DD7B-D710-46DD-BB29-1F0A39E2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0DCD3-5533-4421-BEE1-C2756ABC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26D-DFE8-44EA-B486-B666D0A9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E6CF3-98CA-48F7-8DA6-E11D3022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0854-7706-4798-8D18-F24AD446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9557D-0101-4DE8-8713-17CD95B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DDCB1-0343-44F0-8386-24ED0181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D3926-A4F5-47F1-AA73-9B57756F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B607-BFD2-403C-9E9C-39DB90E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55A3-4243-4717-B950-D649C459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11DB-0AF4-4B68-A9E5-6C0E4279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CD0E5-D755-43B8-8D25-94931C2C6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5EB08-8B78-47A6-8ADE-3A2742B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C87B-1F3A-4E76-9D4E-D57D286A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7E70-B0FD-4C4A-9721-6ECF6384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247A-AB4C-412F-8314-501F2488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7B60B-83F3-43EB-831C-C8A14750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F2C74-3F60-4084-9A01-DA753DB8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E20C5-272D-4C35-8FA9-A5767653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3CEE3-57D8-4692-9615-2638C0D0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C8E6C-D357-4C86-97E3-20FD7500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B5F2-94A2-4AFC-ACA1-300A8CF7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231DA-2D1F-4F45-B510-AB16628D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F048-D86E-4E3A-8E23-A67761803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27DD-30D5-4F51-B2F6-FDFC01E3343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BA98-72C3-4BD7-8639-F6C38D59F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7449-33F9-4EAC-AAFC-6602454D5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540138" y="249414"/>
            <a:ext cx="10389232" cy="576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you love “with all your heart,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                              “with all your soul,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                               “with all your mind”?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Whom do you love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   “with all your heart,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   “with all your soul,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   “with all your mind”?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3" name="Picture 2" descr="A picture containing building, person, sitting, outdoor&#10;&#10;Description automatically generated">
            <a:extLst>
              <a:ext uri="{FF2B5EF4-FFF2-40B4-BE49-F238E27FC236}">
                <a16:creationId xmlns:a16="http://schemas.microsoft.com/office/drawing/2014/main" id="{863FFC3A-D25D-489B-A5DF-B4C014A40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820" y="2545966"/>
            <a:ext cx="5943600" cy="394335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28850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-57150"/>
            <a:ext cx="12192000" cy="691515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2794F-3C4C-4750-8195-73C3D293B849}"/>
              </a:ext>
            </a:extLst>
          </p:cNvPr>
          <p:cNvSpPr txBox="1"/>
          <p:nvPr/>
        </p:nvSpPr>
        <p:spPr>
          <a:xfrm>
            <a:off x="367165" y="1616400"/>
            <a:ext cx="9083097" cy="3219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Which saying holds your attention? 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does it affect you –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disturbing,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inspiring, or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something else? </a:t>
            </a:r>
          </a:p>
        </p:txBody>
      </p:sp>
      <p:pic>
        <p:nvPicPr>
          <p:cNvPr id="3" name="Picture 2" descr="A picture containing indoor, hospital room, room, scene&#10;&#10;Description automatically generated">
            <a:extLst>
              <a:ext uri="{FF2B5EF4-FFF2-40B4-BE49-F238E27FC236}">
                <a16:creationId xmlns:a16="http://schemas.microsoft.com/office/drawing/2014/main" id="{B57B7B47-053F-401E-B196-026D6575C2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39" y="2650435"/>
            <a:ext cx="4955985" cy="3551789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20421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-1" y="-28576"/>
            <a:ext cx="12192000" cy="6915150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pic>
        <p:nvPicPr>
          <p:cNvPr id="3" name="Picture 2" descr="A picture containing person, clothing, suit, indoor&#10;&#10;Description automatically generated">
            <a:extLst>
              <a:ext uri="{FF2B5EF4-FFF2-40B4-BE49-F238E27FC236}">
                <a16:creationId xmlns:a16="http://schemas.microsoft.com/office/drawing/2014/main" id="{C3425F6F-691D-4FE6-BFAF-08311F95C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41" y="936009"/>
            <a:ext cx="4766516" cy="4985981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DDD1E4-215B-40E5-AEAA-4BA5C007A769}"/>
              </a:ext>
            </a:extLst>
          </p:cNvPr>
          <p:cNvSpPr txBox="1"/>
          <p:nvPr/>
        </p:nvSpPr>
        <p:spPr>
          <a:xfrm>
            <a:off x="6095999" y="613851"/>
            <a:ext cx="6115878" cy="5449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these ideas expand the meaning of love for you?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Where in your life could your love become more revolutionary than it is now?  </a:t>
            </a:r>
            <a:endParaRPr lang="en-US" sz="1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73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100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13</cp:revision>
  <dcterms:created xsi:type="dcterms:W3CDTF">2021-10-17T02:30:14Z</dcterms:created>
  <dcterms:modified xsi:type="dcterms:W3CDTF">2021-10-31T19:39:52Z</dcterms:modified>
</cp:coreProperties>
</file>