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0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5368" autoAdjust="0"/>
    <p:restoredTop sz="94660"/>
  </p:normalViewPr>
  <p:slideViewPr>
    <p:cSldViewPr snapToGrid="0">
      <p:cViewPr varScale="1">
        <p:scale>
          <a:sx n="85" d="100"/>
          <a:sy n="85" d="100"/>
        </p:scale>
        <p:origin x="67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3C8B7E-00AA-57FF-E510-CDA095577D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4FA2-1F1C-811C-1B84-19825D5214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80D2C-4EF9-C205-C4BF-17391EB092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B0BBAD-3AA5-1A79-D414-A9EB972B9D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122EFAA-AB35-EB23-800D-CBD0A380F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581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B8819A-62E4-3B8F-F68D-D9FE398BF1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18EEDC-FBFD-401A-7633-6228903AA7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4CC95-E69D-C588-A724-4CBE358444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DA6AF5-B470-5C5D-43DF-25B8773B2A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F5DAF-6D37-4741-FCED-845A29ED5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9300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7FB13A6-FB63-B0F1-C41D-07B59A2234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3CDEE9-E233-79CE-17BD-D0F4AC7FAED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4D5524-D53B-A285-8F42-87D74B8082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22EDCF-519D-C886-9DF8-504BFEA58E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9773BE-9E1A-C133-A877-EC00EAB42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946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2DDB5-9C65-DE1D-3C18-994DCCC555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288DC0-C2BC-5C7F-3275-60C7AF1D6F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79549-20E2-F15B-B617-9C66319A42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3C54BC-3F62-6167-A569-72E817BD71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CF032E-AD97-C9B0-2C6A-14E0934A90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0958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D9179-A22E-491A-4AF0-9493448F24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0B3E493-0709-FCAA-21E1-9175C97569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85976-CBA9-3A9D-6DDC-E0DE2999A8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86479-8178-4C77-65F0-BEC60951DF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0C755-87DC-EEAA-6B24-8A19E152A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882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25EC18-9085-9C3A-E8B6-3ED1B4BF26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FF011D-A70F-3582-FE39-1A576851A3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0DE019-6627-8F3A-627F-C89A76416E4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61BB08-2DB7-E5B4-DA17-EF63D94A66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E4B3E0-066B-B516-E815-4B8FF90DC8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FFE24C0-F84C-A510-7AFD-D03EA3063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6294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6B38A-465B-21BD-0690-0F2EEA310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EB2EE-8801-721F-1915-448ED0FCB4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E6224-9FC0-062E-0162-F22054FDE3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377330-D9AD-8865-98C1-E259EAEC46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DEB60E8-2C24-C739-3AE9-3FAA0F440F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6C9B9CF-B404-12E6-A6CD-B29B378668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0015241-1C69-6A23-7A3A-EBBD61EF9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5B35D4-F46D-D632-F00E-C00B043174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713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124C4-073C-09F5-BA28-E4DC20241A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B8E098-1784-7094-2037-0D8699957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2E0BA4-BC71-A798-E3E3-E5FB3D178A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09112B8-E49B-6EA1-C1BD-3D3635CEA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396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97176E4-B33D-7A61-4A77-96ED4E7A2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D01343-A1AA-6446-72ED-4B75A7E07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83967C7-6949-FB85-F1CA-206A976F0A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2637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8E9CA-FEEA-1E21-406A-899A4D2AF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FEDEF3-6664-7637-C85D-A00793994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C534EB1-E8C8-1CCF-AB26-785AA5A176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2882A0-7681-6360-7CAA-6E477DBD6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F05F81-57A6-DF7E-3A68-FA62B9C70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2A0266-A9CC-07A5-E596-1B7783C452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48649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664A1-FBF6-CEFB-6F06-BB40CA168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384E33-F7EA-C233-F6DC-4C104A7471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8DE0AFA-D3E3-BFE1-9A1E-F50D5643E9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17C90E-1589-D06D-20BD-9E9CC2F0A7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EBB515-387D-5474-8D6C-F9B1C16E42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3C93AF-C4E0-D538-8104-8D1BD751D5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16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122CCDA-A141-D98A-5709-934973C12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4C5CC2-F27A-A83C-FDA9-B5C5FB5624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D8D41-2F00-9770-7286-CDBB0EF1C7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79CD06-6F7B-4424-BDCF-859B57E1FB78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35883D-996E-62C0-CA42-A515F09447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447D6-10D8-631C-B01E-C57D8F0B1E5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74A337-EE3A-4069-A768-EA954ECE9C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2216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trees&#10;&#10;Description automatically generated with low confidence">
            <a:extLst>
              <a:ext uri="{FF2B5EF4-FFF2-40B4-BE49-F238E27FC236}">
                <a16:creationId xmlns:a16="http://schemas.microsoft.com/office/drawing/2014/main" id="{6E6464FC-1A2D-0706-2E86-2617B9BDA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2" b="108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EE619D4E-9A2C-F165-AD59-FAF44457F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ECA6A-FCC2-309F-FC73-890FD971041D}"/>
              </a:ext>
            </a:extLst>
          </p:cNvPr>
          <p:cNvSpPr txBox="1"/>
          <p:nvPr/>
        </p:nvSpPr>
        <p:spPr>
          <a:xfrm>
            <a:off x="543339" y="795669"/>
            <a:ext cx="7421217" cy="55714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Perhaps, at times, we have all been like the Pharisee….  In what circumstances have you been more likely to judge another’s prayer or actions?</a:t>
            </a:r>
            <a:endParaRPr lang="en-US" sz="2400" b="1" kern="0" dirty="0"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none" strike="noStrike" kern="0" spc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How do you respond when you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have been judged unjustly by another?</a:t>
            </a:r>
            <a:endParaRPr lang="en-US" sz="2400" b="1" kern="0" dirty="0"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none" strike="noStrike" kern="0" spc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Imagine and look closely at the face of someone you perceive as greedy, crooked, adulterous, or hurtful</a:t>
            </a:r>
            <a:r>
              <a:rPr lang="en-US" sz="2400" b="1" kern="0" dirty="0"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….</a:t>
            </a: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 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What wells up in you?</a:t>
            </a:r>
            <a:endParaRPr lang="en-US" sz="2400" b="1" u="none" strike="noStrike" kern="0" spc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 Unicode MS"/>
            </a:endParaRPr>
          </a:p>
          <a:p>
            <a:pPr marL="0" marR="0">
              <a:lnSpc>
                <a:spcPct val="115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b="1" dirty="0"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 </a:t>
            </a:r>
            <a:endParaRPr lang="en-US" sz="2400" b="1" dirty="0"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2527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trees&#10;&#10;Description automatically generated with low confidence">
            <a:extLst>
              <a:ext uri="{FF2B5EF4-FFF2-40B4-BE49-F238E27FC236}">
                <a16:creationId xmlns:a16="http://schemas.microsoft.com/office/drawing/2014/main" id="{6E6464FC-1A2D-0706-2E86-2617B9BDA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2" b="10812"/>
          <a:stretch/>
        </p:blipFill>
        <p:spPr>
          <a:xfrm>
            <a:off x="0" y="1282"/>
            <a:ext cx="12191980" cy="685671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EE619D4E-9A2C-F165-AD59-FAF44457F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ECA6A-FCC2-309F-FC73-890FD971041D}"/>
              </a:ext>
            </a:extLst>
          </p:cNvPr>
          <p:cNvSpPr txBox="1"/>
          <p:nvPr/>
        </p:nvSpPr>
        <p:spPr>
          <a:xfrm>
            <a:off x="576418" y="1705098"/>
            <a:ext cx="7321877" cy="34478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what aspect of your life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have you noticed or accepted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that you will always be a ‘Beginner”? – and in what aspects, not so?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none" strike="noStrike" kern="0" spc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 Unicode MS"/>
            </a:endParaRP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Reflect on someone you know personally who is both gifted and truly humble.  What do you notice?</a:t>
            </a:r>
            <a:endParaRPr lang="en-US" sz="2400" b="1" u="none" strike="noStrike" kern="0" spc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671592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lue sky with trees&#10;&#10;Description automatically generated with low confidence">
            <a:extLst>
              <a:ext uri="{FF2B5EF4-FFF2-40B4-BE49-F238E27FC236}">
                <a16:creationId xmlns:a16="http://schemas.microsoft.com/office/drawing/2014/main" id="{6E6464FC-1A2D-0706-2E86-2617B9BDAC4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02" b="1081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  <a:ln w="38100">
            <a:solidFill>
              <a:srgbClr val="006600"/>
            </a:solidFill>
          </a:ln>
        </p:spPr>
      </p:pic>
      <p:sp>
        <p:nvSpPr>
          <p:cNvPr id="2" name="AutoShape 2">
            <a:extLst>
              <a:ext uri="{FF2B5EF4-FFF2-40B4-BE49-F238E27FC236}">
                <a16:creationId xmlns:a16="http://schemas.microsoft.com/office/drawing/2014/main" id="{EE619D4E-9A2C-F165-AD59-FAF44457F49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2ECA6A-FCC2-309F-FC73-890FD971041D}"/>
              </a:ext>
            </a:extLst>
          </p:cNvPr>
          <p:cNvSpPr txBox="1"/>
          <p:nvPr/>
        </p:nvSpPr>
        <p:spPr>
          <a:xfrm>
            <a:off x="1053497" y="913126"/>
            <a:ext cx="6140546" cy="51467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What spiritual practice helps you accept your own cracks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</a:rPr>
              <a:t>or others’ imperfections?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kern="0" dirty="0"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Calibri" panose="020F0502020204030204" pitchFamily="34" charset="0"/>
            </a:endParaRP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In what ways do you find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your imperfections are helping 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let the Light into you?  How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do you find yourself resisting?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endParaRPr lang="en-US" sz="2400" b="1" u="none" strike="noStrike" kern="0" spc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 Unicode MS"/>
            </a:endParaRP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When did you recently </a:t>
            </a:r>
          </a:p>
          <a:p>
            <a:pPr marR="0" lvl="0" fontAlgn="base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u="none" strike="noStrike" kern="0" spc="0" dirty="0">
                <a:ln>
                  <a:noFill/>
                </a:ln>
                <a:effectLst/>
                <a:uFill>
                  <a:solidFill>
                    <a:srgbClr val="000000"/>
                  </a:solidFill>
                </a:uFill>
                <a:latin typeface="Verdana" panose="020B0604030504040204" pitchFamily="34" charset="0"/>
                <a:ea typeface="Verdana" panose="020B0604030504040204" pitchFamily="34" charset="0"/>
                <a:cs typeface="Calibri" panose="020F0502020204030204" pitchFamily="34" charset="0"/>
              </a:rPr>
              <a:t>feel God’s mercy flow into you or a situation?</a:t>
            </a:r>
            <a:endParaRPr lang="en-US" sz="2400" b="1" u="none" strike="noStrike" kern="0" spc="0" dirty="0">
              <a:ln>
                <a:noFill/>
              </a:ln>
              <a:effectLst/>
              <a:uFill>
                <a:solidFill>
                  <a:srgbClr val="000000"/>
                </a:solidFill>
              </a:uFill>
              <a:latin typeface="Verdana" panose="020B0604030504040204" pitchFamily="34" charset="0"/>
              <a:ea typeface="Verdana" panose="020B0604030504040204" pitchFamily="34" charset="0"/>
              <a:cs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490705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168</Words>
  <Application>Microsoft Office PowerPoint</Application>
  <PresentationFormat>Widescreen</PresentationFormat>
  <Paragraphs>23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Verdana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Betty Thompson</dc:creator>
  <cp:lastModifiedBy>Betty Thompson</cp:lastModifiedBy>
  <cp:revision>2</cp:revision>
  <dcterms:created xsi:type="dcterms:W3CDTF">2022-10-22T11:05:19Z</dcterms:created>
  <dcterms:modified xsi:type="dcterms:W3CDTF">2022-10-23T14:09:04Z</dcterms:modified>
</cp:coreProperties>
</file>