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BCBB"/>
    <a:srgbClr val="CCB1B0"/>
    <a:srgbClr val="D8C3C2"/>
    <a:srgbClr val="C9ACAB"/>
    <a:srgbClr val="CFABA5"/>
    <a:srgbClr val="CDA7AA"/>
    <a:srgbClr val="DFC7C9"/>
    <a:srgbClr val="E4C4C2"/>
    <a:srgbClr val="E8CEBE"/>
    <a:srgbClr val="F6E4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5662" autoAdjust="0"/>
    <p:restoredTop sz="94660"/>
  </p:normalViewPr>
  <p:slideViewPr>
    <p:cSldViewPr snapToGrid="0">
      <p:cViewPr varScale="1">
        <p:scale>
          <a:sx n="81" d="100"/>
          <a:sy n="81" d="100"/>
        </p:scale>
        <p:origin x="834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35BD7-5B07-B481-B22F-DBB04A610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E51B6A-2B14-3303-E5CD-0F63EFF81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7F9C2-F2C7-F26D-744B-77C21210F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71A7-7668-4B96-8028-0570E14072F6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01099-7698-9911-030E-FC3AB1673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90CFD-8B6A-9378-9C9C-CC66C53D2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7904-C34B-4075-A7BC-C1AACE6E5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43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FADDB-1057-3A1F-8DA5-42E2359B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EB0C54-B72A-340E-4AB4-3CFA5F968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DBFC1-19BF-6DAA-2D6A-8AB10DBDC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71A7-7668-4B96-8028-0570E14072F6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C31C0-66D6-DB67-F784-D42DBD358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BB11E-240D-8400-960F-1F88C95EC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7904-C34B-4075-A7BC-C1AACE6E5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4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6AC058-606F-D34D-6F1D-5E35374C33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28A3CB-C1ED-A294-5718-C7A260F09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26D26-C44D-5404-6397-6C0D0E726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71A7-7668-4B96-8028-0570E14072F6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96FEF-2EC5-AC8C-B6D4-864B00228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968CA-E6CA-42EF-2442-F7EB8A1BA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7904-C34B-4075-A7BC-C1AACE6E5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4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3C982-EB7C-9EC3-039F-2EAAD454A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53025-BE5F-8800-206C-09603BEFF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9F3AF-6AA3-7A9B-D575-CBDF11549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71A7-7668-4B96-8028-0570E14072F6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19770-EE0F-B047-5B83-F156DFC72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C385A-0173-A6F6-C575-161ACB80F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7904-C34B-4075-A7BC-C1AACE6E5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4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70470-BE65-F9F4-C605-D1E976B23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F37D3-425B-BCBD-7029-B9EF5DAC8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42B22-B0A7-8FC7-24F3-017E0CFF3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71A7-7668-4B96-8028-0570E14072F6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BD397-A843-EAA4-256D-3EABE3B81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CA452-BBBD-E20D-6EF1-F7946EE9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7904-C34B-4075-A7BC-C1AACE6E5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1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821D5-E316-51A2-2131-04D475B7A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1A3FC-EFC8-B4E6-9BBD-EB85E7BBD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BB3474-CC91-46C4-BD39-3ACAAC636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DF27D7-27FA-8EE8-19C4-7795C9CB6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71A7-7668-4B96-8028-0570E14072F6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14A09-5469-D0F9-FAEA-51E21CE5C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E3EBE-8060-654F-BCD8-2E9871C54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7904-C34B-4075-A7BC-C1AACE6E5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7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32BBA-9C41-85BA-A0EB-1D9719FAE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C900F-F170-C1E9-7CB8-124E4D901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C2DDF8-4835-9F05-91DC-1907FFEA4D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9BC49F-F534-EEBD-4D2E-EA58AD7AEF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AE069F-8536-6CF2-3745-216CCD0BCF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14E354-AE3A-E1A6-00D8-E6C83EFC8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71A7-7668-4B96-8028-0570E14072F6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35C0AE-ECF1-04D6-A404-4A6C4DCFE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75B1AE-A33C-455D-2FDC-0733E5DA9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7904-C34B-4075-A7BC-C1AACE6E5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50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E0D82-238A-7D0F-257C-9A8694349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D96B54-5BFD-11E9-2EAC-DA73BBAFA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71A7-7668-4B96-8028-0570E14072F6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AC3EE0-E37E-FF05-7F4F-A7D1E91E8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479090-2F9B-204A-0B28-75768B3F4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7904-C34B-4075-A7BC-C1AACE6E5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0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379F08-106C-3865-4F7C-4FD8F5267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71A7-7668-4B96-8028-0570E14072F6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792B6B-B4D2-BF2A-6762-E04AFAB81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771A7-759B-F301-AA7D-F80CCC98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7904-C34B-4075-A7BC-C1AACE6E5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6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04636-864A-92EB-5FB7-8507E801C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03BBE-1CC3-9FE6-B355-2BB00ECE1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168326-79E9-03E3-C0E3-39A31E052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A5FA1D-B4AB-4595-4117-840735B3E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71A7-7668-4B96-8028-0570E14072F6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A9E2D9-6055-90F3-1F24-165798F51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2B128D-7D4C-51D2-427F-66ED8E212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7904-C34B-4075-A7BC-C1AACE6E5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72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4B849-5E9D-67CF-C534-20CED1D27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C05390-6511-1697-8B4C-092547EBF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C6A676-03CB-4BF3-31CA-C2998922A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19891F-C4DD-7525-899C-D38B011A8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71A7-7668-4B96-8028-0570E14072F6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44F7FA-D4B1-B02F-4DB7-7A06BC9F9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E0ED9-AEC8-43FE-37E9-139D5F346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7904-C34B-4075-A7BC-C1AACE6E5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1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CD2AE3-421C-D06C-1B20-D54546633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D7AE5-D1EB-F6E8-7E6F-B1CD5CEB1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7EA02-22F0-08EC-6C23-8D4F39ABE7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371A7-7668-4B96-8028-0570E14072F6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07684-26A9-B580-1F82-DD0E120B3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6F231-55B9-E29E-96FF-C82563148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57904-C34B-4075-A7BC-C1AACE6E5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5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268157-B162-6AEC-F217-3C74A9168D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52493E-95C4-CF21-21BB-24BC7BA775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1" t="19517" r="5462"/>
          <a:stretch/>
        </p:blipFill>
        <p:spPr>
          <a:xfrm>
            <a:off x="5645427" y="0"/>
            <a:ext cx="6546574" cy="6858000"/>
          </a:xfrm>
          <a:prstGeom prst="rect">
            <a:avLst/>
          </a:prstGeom>
          <a:ln w="57150"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5A362D-740D-BEAA-857C-DF988C8F28DC}"/>
              </a:ext>
            </a:extLst>
          </p:cNvPr>
          <p:cNvSpPr/>
          <p:nvPr/>
        </p:nvSpPr>
        <p:spPr>
          <a:xfrm>
            <a:off x="0" y="0"/>
            <a:ext cx="12284765" cy="780553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F527F8-6706-2271-F7A1-329031308E16}"/>
              </a:ext>
            </a:extLst>
          </p:cNvPr>
          <p:cNvSpPr txBox="1"/>
          <p:nvPr/>
        </p:nvSpPr>
        <p:spPr>
          <a:xfrm>
            <a:off x="901652" y="1009401"/>
            <a:ext cx="10388695" cy="5318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Verdana Pro Cond SemiBold" panose="020B0706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How have you felt when you have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Verdana Pro Cond SemiBold" panose="020B0706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persisted in something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Verdana Pro Cond SemiBold" panose="020B0706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despite strong resistance? 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solidFill>
                <a:schemeClr val="bg1"/>
              </a:solidFill>
              <a:effectLst/>
              <a:latin typeface="Verdana Pro Cond SemiBold" panose="020B0706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Verdana Pro Cond SemiBold" panose="020B0706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How have you felt when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Verdana Pro Cond SemiBold" panose="020B0706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someone persisted in asking you for something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Verdana Pro Cond SemiBold" panose="020B0706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that you ignored or refused?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solidFill>
                <a:schemeClr val="bg1"/>
              </a:solidFill>
              <a:latin typeface="Verdana Pro Cond SemiBold" panose="020B0706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Verdana Pro Cond SemiBold" panose="020B0706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How do you feel when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Verdana Pro Cond SemiBold" panose="020B0706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you see no change after persistent prayer? </a:t>
            </a:r>
            <a:endParaRPr lang="en-US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752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93D38E-7F7E-4E04-ED05-22C333304D28}"/>
              </a:ext>
            </a:extLst>
          </p:cNvPr>
          <p:cNvSpPr/>
          <p:nvPr/>
        </p:nvSpPr>
        <p:spPr>
          <a:xfrm>
            <a:off x="-46383" y="0"/>
            <a:ext cx="12284765" cy="7805530"/>
          </a:xfrm>
          <a:prstGeom prst="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C000"/>
                </a:solidFill>
              </a:ln>
            </a:endParaRPr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108D9E68-C7DC-F98C-8FDC-A7029D491E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r="1799" b="1675"/>
          <a:stretch/>
        </p:blipFill>
        <p:spPr bwMode="auto">
          <a:xfrm>
            <a:off x="4858761" y="1151794"/>
            <a:ext cx="6981372" cy="510977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D9185D-9513-BCCC-7975-AE4FE96B19D2}"/>
              </a:ext>
            </a:extLst>
          </p:cNvPr>
          <p:cNvSpPr txBox="1"/>
          <p:nvPr/>
        </p:nvSpPr>
        <p:spPr>
          <a:xfrm>
            <a:off x="351867" y="1151794"/>
            <a:ext cx="616226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Verdana Pro Cond SemiBold" panose="020B0706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What is “the prize”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Verdana Pro Cond SemiBold" panose="020B0706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for which you persist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Verdana Pro Cond SemiBold" panose="020B0706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at this point in your life?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chemeClr val="bg1"/>
              </a:solidFill>
              <a:latin typeface="Verdana Pro Cond SemiBold" panose="020B0706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Verdana Pro Cond SemiBold" panose="020B0706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What bridges have you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Verdana Pro Cond SemiBold" panose="020B0706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“walked over” …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Verdana Pro Cond SemiBold" panose="020B0706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or helped to create?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chemeClr val="bg1"/>
              </a:solidFill>
              <a:latin typeface="Verdana Pro Cond SemiBold" panose="020B0706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Verdana Pro Cond SemiBold" panose="020B0706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How do you know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Verdana Pro Cond SemiBold" panose="020B0706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when to persist and when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Verdana Pro Cond SemiBold" panose="020B0706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to redirect your energy?   </a:t>
            </a:r>
          </a:p>
        </p:txBody>
      </p:sp>
    </p:spTree>
    <p:extLst>
      <p:ext uri="{BB962C8B-B14F-4D97-AF65-F5344CB8AC3E}">
        <p14:creationId xmlns:p14="http://schemas.microsoft.com/office/powerpoint/2010/main" val="826500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268157-B162-6AEC-F217-3C74A9168D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C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52493E-95C4-CF21-21BB-24BC7BA775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1" t="19517" r="5462"/>
          <a:stretch/>
        </p:blipFill>
        <p:spPr>
          <a:xfrm>
            <a:off x="5645427" y="0"/>
            <a:ext cx="6546574" cy="6858000"/>
          </a:xfrm>
          <a:prstGeom prst="rect">
            <a:avLst/>
          </a:prstGeom>
          <a:ln w="57150"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8A81A16-CC77-AEDA-2F01-33367465A8D7}"/>
              </a:ext>
            </a:extLst>
          </p:cNvPr>
          <p:cNvSpPr/>
          <p:nvPr/>
        </p:nvSpPr>
        <p:spPr>
          <a:xfrm>
            <a:off x="0" y="0"/>
            <a:ext cx="12284765" cy="780553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F527F8-6706-2271-F7A1-329031308E16}"/>
              </a:ext>
            </a:extLst>
          </p:cNvPr>
          <p:cNvSpPr txBox="1"/>
          <p:nvPr/>
        </p:nvSpPr>
        <p:spPr>
          <a:xfrm>
            <a:off x="1312217" y="1831563"/>
            <a:ext cx="931602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latin typeface="Verdana Pro Cond SemiBold" panose="020B0706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When have you resisted connecting with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latin typeface="Verdana Pro Cond SemiBold" panose="020B0706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suffering person to avoid the risk,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latin typeface="Verdana Pro Cond SemiBold" panose="020B0706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the “messy entanglement”?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solidFill>
                <a:schemeClr val="bg1"/>
              </a:solidFill>
              <a:latin typeface="Verdana Pro Cond SemiBold" panose="020B0706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latin typeface="Verdana Pro Cond SemiBold" panose="020B0706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What was it like for you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latin typeface="Verdana Pro Cond SemiBold" panose="020B0706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to experience someone’s empathetic presence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latin typeface="Verdana Pro Cond SemiBold" panose="020B0706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 a dark time?  </a:t>
            </a:r>
            <a:endParaRPr lang="en-US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68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3881</TotalTime>
  <Words>125</Words>
  <Application>Microsoft Office PowerPoint</Application>
  <PresentationFormat>Widescreen</PresentationFormat>
  <Paragraphs>28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 Rounded MT Bold</vt:lpstr>
      <vt:lpstr>Calibri</vt:lpstr>
      <vt:lpstr>Calibri Light</vt:lpstr>
      <vt:lpstr>Verdana Pro Cond SemiBold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Thompson</dc:creator>
  <cp:lastModifiedBy>Betty Thompson</cp:lastModifiedBy>
  <cp:revision>11</cp:revision>
  <dcterms:created xsi:type="dcterms:W3CDTF">2022-09-16T19:54:04Z</dcterms:created>
  <dcterms:modified xsi:type="dcterms:W3CDTF">2022-10-17T01:17:22Z</dcterms:modified>
</cp:coreProperties>
</file>