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68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1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BE214-0AF1-4E88-8CD1-C47EB5B90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04E340-8E5E-4152-B779-F448647562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29009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123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spring, tear gas, weapon, drawing&#10;&#10;Description automatically generated">
            <a:extLst>
              <a:ext uri="{FF2B5EF4-FFF2-40B4-BE49-F238E27FC236}">
                <a16:creationId xmlns:a16="http://schemas.microsoft.com/office/drawing/2014/main" id="{00A82DE2-5D3B-4324-80B0-D26D54C1BB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071" r="54248"/>
          <a:stretch/>
        </p:blipFill>
        <p:spPr>
          <a:xfrm>
            <a:off x="0" y="0"/>
            <a:ext cx="12192000" cy="6893487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567F656-B628-45D3-B99A-93BAE76588E6}"/>
              </a:ext>
            </a:extLst>
          </p:cNvPr>
          <p:cNvSpPr txBox="1"/>
          <p:nvPr/>
        </p:nvSpPr>
        <p:spPr>
          <a:xfrm>
            <a:off x="447821" y="908011"/>
            <a:ext cx="11296357" cy="44605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Think of one of the wise people you’ve known.  What are the qualities you see?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Life becomes simpler when one thing matters most.  If a stranger observed you, what would they think matters most to you?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6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012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pring, tear gas, weapon, drawing&#10;&#10;Description automatically generated">
            <a:extLst>
              <a:ext uri="{FF2B5EF4-FFF2-40B4-BE49-F238E27FC236}">
                <a16:creationId xmlns:a16="http://schemas.microsoft.com/office/drawing/2014/main" id="{7D041B04-26A9-40F7-A158-F8187B86E8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06" r="54248"/>
          <a:stretch/>
        </p:blipFill>
        <p:spPr>
          <a:xfrm>
            <a:off x="0" y="14337"/>
            <a:ext cx="12192000" cy="6843663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  <p:pic>
        <p:nvPicPr>
          <p:cNvPr id="4" name="Picture 3" descr="A picture containing spring, tear gas, weapon, drawing&#10;&#10;Description automatically generated">
            <a:extLst>
              <a:ext uri="{FF2B5EF4-FFF2-40B4-BE49-F238E27FC236}">
                <a16:creationId xmlns:a16="http://schemas.microsoft.com/office/drawing/2014/main" id="{4C6D9854-54DC-43C5-97EC-BEF86FF28C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071" r="54248"/>
          <a:stretch/>
        </p:blipFill>
        <p:spPr>
          <a:xfrm>
            <a:off x="0" y="0"/>
            <a:ext cx="12192000" cy="6893487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567F656-B628-45D3-B99A-93BAE76588E6}"/>
              </a:ext>
            </a:extLst>
          </p:cNvPr>
          <p:cNvSpPr txBox="1"/>
          <p:nvPr/>
        </p:nvSpPr>
        <p:spPr>
          <a:xfrm>
            <a:off x="447821" y="1146835"/>
            <a:ext cx="11296357" cy="38566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When have you turned away, perhaps sadly, because of what was asked of you?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Sister Mary McGlone writes that “genuine Wisdom costs everything one possesses.” 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What has Wisdom led you to relinquish? </a:t>
            </a:r>
          </a:p>
        </p:txBody>
      </p:sp>
    </p:spTree>
    <p:extLst>
      <p:ext uri="{BB962C8B-B14F-4D97-AF65-F5344CB8AC3E}">
        <p14:creationId xmlns:p14="http://schemas.microsoft.com/office/powerpoint/2010/main" val="1504819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pring, tear gas, weapon, drawing&#10;&#10;Description automatically generated">
            <a:extLst>
              <a:ext uri="{FF2B5EF4-FFF2-40B4-BE49-F238E27FC236}">
                <a16:creationId xmlns:a16="http://schemas.microsoft.com/office/drawing/2014/main" id="{7D041B04-26A9-40F7-A158-F8187B86E8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06" r="54248"/>
          <a:stretch/>
        </p:blipFill>
        <p:spPr>
          <a:xfrm>
            <a:off x="0" y="14337"/>
            <a:ext cx="12192000" cy="6843663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  <p:pic>
        <p:nvPicPr>
          <p:cNvPr id="4" name="Picture 3" descr="A picture containing spring, tear gas, weapon, drawing&#10;&#10;Description automatically generated">
            <a:extLst>
              <a:ext uri="{FF2B5EF4-FFF2-40B4-BE49-F238E27FC236}">
                <a16:creationId xmlns:a16="http://schemas.microsoft.com/office/drawing/2014/main" id="{DB2679AD-FD91-47AF-A681-1F5BF13DB45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071" r="54248"/>
          <a:stretch/>
        </p:blipFill>
        <p:spPr>
          <a:xfrm>
            <a:off x="-1" y="14337"/>
            <a:ext cx="12192000" cy="6893487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567F656-B628-45D3-B99A-93BAE76588E6}"/>
              </a:ext>
            </a:extLst>
          </p:cNvPr>
          <p:cNvSpPr txBox="1"/>
          <p:nvPr/>
        </p:nvSpPr>
        <p:spPr>
          <a:xfrm>
            <a:off x="447820" y="863586"/>
            <a:ext cx="11296357" cy="5130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How do you, or how could you, “use your possessions as a means of communion”?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How do your possessions free you?  How do they trap you?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What do you feel you need in order to have enough?</a:t>
            </a:r>
          </a:p>
        </p:txBody>
      </p:sp>
    </p:spTree>
    <p:extLst>
      <p:ext uri="{BB962C8B-B14F-4D97-AF65-F5344CB8AC3E}">
        <p14:creationId xmlns:p14="http://schemas.microsoft.com/office/powerpoint/2010/main" val="1430175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127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3</cp:revision>
  <dcterms:created xsi:type="dcterms:W3CDTF">2021-09-25T13:03:05Z</dcterms:created>
  <dcterms:modified xsi:type="dcterms:W3CDTF">2021-10-10T14:42:11Z</dcterms:modified>
</cp:coreProperties>
</file>