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68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BE214-0AF1-4E88-8CD1-C47EB5B90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04E340-8E5E-4152-B779-F44864756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2900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12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00A82DE2-5D3B-4324-80B0-D26D54C1BB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0" y="0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809537"/>
            <a:ext cx="11296357" cy="5815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Ponder how life feels if you begin with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God’s words: “Indeed it is very good” and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“everything…has a living soul in it.”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When is it easy for you to see yourself and others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as “the image and likeness of God?”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When is it difficult?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1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7D041B04-26A9-40F7-A158-F8187B86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4C6D9854-54DC-43C5-97EC-BEF86FF28C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0" y="0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1146835"/>
            <a:ext cx="11296357" cy="38350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Feel Jesus hands upon you.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How are you being blessed at this moment?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Rest in God’s unconditional love. 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How do you feel?</a:t>
            </a:r>
          </a:p>
        </p:txBody>
      </p:sp>
    </p:spTree>
    <p:extLst>
      <p:ext uri="{BB962C8B-B14F-4D97-AF65-F5344CB8AC3E}">
        <p14:creationId xmlns:p14="http://schemas.microsoft.com/office/powerpoint/2010/main" val="1504819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7D041B04-26A9-40F7-A158-F8187B86E8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6" r="54248"/>
          <a:stretch/>
        </p:blipFill>
        <p:spPr>
          <a:xfrm>
            <a:off x="0" y="14337"/>
            <a:ext cx="12192000" cy="6843663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4" name="Picture 3" descr="A picture containing spring, tear gas, weapon, drawing&#10;&#10;Description automatically generated">
            <a:extLst>
              <a:ext uri="{FF2B5EF4-FFF2-40B4-BE49-F238E27FC236}">
                <a16:creationId xmlns:a16="http://schemas.microsoft.com/office/drawing/2014/main" id="{DB2679AD-FD91-47AF-A681-1F5BF13DB4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071" r="54248"/>
          <a:stretch/>
        </p:blipFill>
        <p:spPr>
          <a:xfrm>
            <a:off x="0" y="14337"/>
            <a:ext cx="12192000" cy="6893487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567F656-B628-45D3-B99A-93BAE76588E6}"/>
              </a:ext>
            </a:extLst>
          </p:cNvPr>
          <p:cNvSpPr txBox="1"/>
          <p:nvPr/>
        </p:nvSpPr>
        <p:spPr>
          <a:xfrm>
            <a:off x="447821" y="1400053"/>
            <a:ext cx="11296357" cy="3527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When have you found it hard to receive love, undeservedly and happily?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endParaRPr lang="en-US" sz="3600" dirty="0">
              <a:latin typeface="Arial Rounded MT Bold" panose="020F07040305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600" dirty="0">
                <a:latin typeface="Arial Rounded MT Bold" panose="020F0704030504030204" pitchFamily="34" charset="0"/>
                <a:cs typeface="Times New Roman" panose="02020603050405020304" pitchFamily="18" charset="0"/>
              </a:rPr>
              <a:t>Children play.  How is play part of your experience of God?</a:t>
            </a:r>
          </a:p>
        </p:txBody>
      </p:sp>
    </p:spTree>
    <p:extLst>
      <p:ext uri="{BB962C8B-B14F-4D97-AF65-F5344CB8AC3E}">
        <p14:creationId xmlns:p14="http://schemas.microsoft.com/office/powerpoint/2010/main" val="143017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107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</cp:revision>
  <dcterms:created xsi:type="dcterms:W3CDTF">2021-09-25T13:03:05Z</dcterms:created>
  <dcterms:modified xsi:type="dcterms:W3CDTF">2021-10-02T00:02:22Z</dcterms:modified>
</cp:coreProperties>
</file>