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2E"/>
    <a:srgbClr val="00660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662E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697576" y="1212897"/>
            <a:ext cx="10796848" cy="4114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have you hesitated because you felt that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you didn’t have ‘enough’ to make a difference?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did you feel?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graces did you discover that let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your ‘not enough’ become ‘enough and more’?</a:t>
            </a:r>
          </a:p>
        </p:txBody>
      </p:sp>
    </p:spTree>
    <p:extLst>
      <p:ext uri="{BB962C8B-B14F-4D97-AF65-F5344CB8AC3E}">
        <p14:creationId xmlns:p14="http://schemas.microsoft.com/office/powerpoint/2010/main" val="328850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-57150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C95CC7-6C79-416C-9A95-8797E81FC8D6}"/>
              </a:ext>
            </a:extLst>
          </p:cNvPr>
          <p:cNvSpPr/>
          <p:nvPr/>
        </p:nvSpPr>
        <p:spPr>
          <a:xfrm>
            <a:off x="0" y="-57150"/>
            <a:ext cx="12192000" cy="6915150"/>
          </a:xfrm>
          <a:prstGeom prst="rect">
            <a:avLst/>
          </a:prstGeom>
          <a:solidFill>
            <a:srgbClr val="00662E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2794F-3C4C-4750-8195-73C3D293B849}"/>
              </a:ext>
            </a:extLst>
          </p:cNvPr>
          <p:cNvSpPr txBox="1"/>
          <p:nvPr/>
        </p:nvSpPr>
        <p:spPr>
          <a:xfrm>
            <a:off x="1104608" y="1788678"/>
            <a:ext cx="9982783" cy="3452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would it be like if you threw your lot in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as fully as the widow?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would that make you different?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-1" y="-28576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8448-BF63-4C2B-9460-6F9E190EBCBC}"/>
              </a:ext>
            </a:extLst>
          </p:cNvPr>
          <p:cNvSpPr/>
          <p:nvPr/>
        </p:nvSpPr>
        <p:spPr>
          <a:xfrm>
            <a:off x="0" y="-57150"/>
            <a:ext cx="12192000" cy="6915150"/>
          </a:xfrm>
          <a:prstGeom prst="rect">
            <a:avLst/>
          </a:prstGeom>
          <a:solidFill>
            <a:srgbClr val="00662E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DD1E4-215B-40E5-AEAA-4BA5C007A769}"/>
              </a:ext>
            </a:extLst>
          </p:cNvPr>
          <p:cNvSpPr txBox="1"/>
          <p:nvPr/>
        </p:nvSpPr>
        <p:spPr>
          <a:xfrm>
            <a:off x="1563755" y="322303"/>
            <a:ext cx="9952384" cy="5263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 light of this reflection –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	Who are the people of God?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	Who are Church?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	Who are God’s beloved?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are you “all in” for the people of God? </a:t>
            </a:r>
          </a:p>
        </p:txBody>
      </p:sp>
    </p:spTree>
    <p:extLst>
      <p:ext uri="{BB962C8B-B14F-4D97-AF65-F5344CB8AC3E}">
        <p14:creationId xmlns:p14="http://schemas.microsoft.com/office/powerpoint/2010/main" val="360227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15</cp:revision>
  <dcterms:created xsi:type="dcterms:W3CDTF">2021-10-17T02:30:14Z</dcterms:created>
  <dcterms:modified xsi:type="dcterms:W3CDTF">2021-11-07T01:25:37Z</dcterms:modified>
</cp:coreProperties>
</file>