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3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D2AE-AFF4-ECD5-ED05-DEA392190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16D0C-2DF5-ADF8-082C-A6960F651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2AACE-8A32-F56B-E801-B3405D3C2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B74F9-1AE5-ABD9-C5B7-BE4720A1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99AD4-D653-A3D3-0055-7EE18A92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0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345D-BFD0-ED69-D0B2-12C9D1477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16A84-417E-71EF-0E9E-1D97A306D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DF676-EE86-CA8B-DB98-58ACE65E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50CC5-CE32-75ED-B850-26C330C64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87E0D-1C8D-59D8-0D13-040D6B9D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5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23D3A-EF31-E2CB-2B2F-E2B35C2B2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0E517-C4BE-397C-18EB-137F08A4B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B759F-A102-4073-CD39-5ABFBB19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3797A-099B-690B-919F-B57BF7CF0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58BC9-1319-5A4D-E0A4-EAB0AB02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5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36D0-7985-F273-8F33-D96FCB29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94E4F-CBD0-40D0-C4B2-D037D3615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83DAB-4A81-19F1-85C1-66C5D2C78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A73A2-B392-3B6F-E186-43C37527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12890-2425-8B8E-F97E-A0D4EA10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52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AECC-F8B3-0D6A-3A55-54665B15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7BF34-6CEE-EE81-635F-A8F48B9EB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1D887-B8C0-C54A-379F-6958550F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B881-C0D9-9062-31C1-8FA48F7B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9A7CC-1088-964C-8696-C8A75478F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1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6040-B6AB-CE09-A376-83081F78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338A8-FC28-27B8-53A9-E304F438D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F1D6BE-EBD8-109A-B7E8-5D69A1C15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3F65E-31DE-427A-76CC-2DC662DE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40A1C-478E-2EA2-CF91-795DB1E0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93402B-9626-E567-9994-ADA33663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5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FF85-67FC-6A02-A8FE-B63762DF7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BF693-DF68-3699-557C-92663DBE2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EF5E4-E863-49FF-CA06-29C0F4639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C24C54-78DF-0F21-5B93-449583919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2C0693-95C7-2B8F-0DD5-7F8050A95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8BD8CC-6081-8128-F0DE-7AF772DC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792DD0-15AF-072F-E557-234F0C47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0390B2-7C45-8D05-8769-656A0A6D6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9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9AB55-17A5-B911-29A0-C4AB06B8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D4A28D-57CC-E9BE-2A4D-41118C1A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8ACE6-9F24-62E2-E282-0FEFC578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03FB5-47CF-E4F9-B30D-730EB980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5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15F07B-2461-3ED6-E8C8-BD3969AB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0C57DE-D96C-BC01-7315-809DF73BA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1538-51D4-C548-149F-3C759F74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21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BA44-54E7-E0EF-5E9B-1F130E9A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A5CA-E106-895F-F5B8-F541DF6E3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D59B2-C3D8-8D46-DC6A-F8D866225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C9E83-BB2D-D2F7-F6C9-427AA05F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940E5-38DA-AE6A-0A71-360FEA154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0D583-B50F-DC35-4781-552DDF59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0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2B80-4B61-F8F2-E5B1-7E22D839E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DDC791-3587-8544-8DD0-9A31D12D1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EA743-FB85-4BF7-1FFD-06BD48DE1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6378E-D2DE-9199-1500-0B57B3DA6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8FAF6-5398-7EC9-8AB8-39AA1546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D100F-C3F8-B7AF-035A-3CB211FB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1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3B481-BF31-016D-6C4B-936AFA254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E8552-D80E-82FF-EDFB-E76B85464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DC043-A69A-B7BD-D881-3BEA4B8D5F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F625-B87D-47B2-A03A-7011D7A68D1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03011-86DA-9A0E-E177-C0BC090D8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D53A3-F855-861F-8B39-1DF6A98EA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A7197-86FB-40A9-9415-A7F053C47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0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clouds, nature&#10;&#10;Description automatically generated">
            <a:extLst>
              <a:ext uri="{FF2B5EF4-FFF2-40B4-BE49-F238E27FC236}">
                <a16:creationId xmlns:a16="http://schemas.microsoft.com/office/drawing/2014/main" id="{705C3D54-0677-CE3B-1BE6-791CBEDC0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42641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  <a:ln w="38100">
            <a:solidFill>
              <a:srgbClr val="80008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55920-439F-6A0A-5462-D6EC615CDBD7}"/>
              </a:ext>
            </a:extLst>
          </p:cNvPr>
          <p:cNvSpPr txBox="1"/>
          <p:nvPr/>
        </p:nvSpPr>
        <p:spPr>
          <a:xfrm>
            <a:off x="4997242" y="1708589"/>
            <a:ext cx="6098344" cy="417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How do you imagine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your relationships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in “the age to come”?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When have you felt death close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 you or someone dear to you,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and consciously entrusted life, 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death, and resurrection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to God?</a:t>
            </a:r>
          </a:p>
        </p:txBody>
      </p:sp>
    </p:spTree>
    <p:extLst>
      <p:ext uri="{BB962C8B-B14F-4D97-AF65-F5344CB8AC3E}">
        <p14:creationId xmlns:p14="http://schemas.microsoft.com/office/powerpoint/2010/main" val="110137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, clouds, nature&#10;&#10;Description automatically generated">
            <a:extLst>
              <a:ext uri="{FF2B5EF4-FFF2-40B4-BE49-F238E27FC236}">
                <a16:creationId xmlns:a16="http://schemas.microsoft.com/office/drawing/2014/main" id="{4D8D186A-3678-11D0-F8ED-4A0CDF1885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42641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  <a:ln w="38100">
            <a:solidFill>
              <a:srgbClr val="80008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55920-439F-6A0A-5462-D6EC615CDBD7}"/>
              </a:ext>
            </a:extLst>
          </p:cNvPr>
          <p:cNvSpPr txBox="1"/>
          <p:nvPr/>
        </p:nvSpPr>
        <p:spPr>
          <a:xfrm>
            <a:off x="4679190" y="2198919"/>
            <a:ext cx="6098344" cy="2615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What do you imagine will happen to you when you die?  How do feel about not actually knowing?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What images feel true to you when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you ponder life after death?</a:t>
            </a:r>
          </a:p>
        </p:txBody>
      </p:sp>
    </p:spTree>
    <p:extLst>
      <p:ext uri="{BB962C8B-B14F-4D97-AF65-F5344CB8AC3E}">
        <p14:creationId xmlns:p14="http://schemas.microsoft.com/office/powerpoint/2010/main" val="3223929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clouds, nature&#10;&#10;Description automatically generated">
            <a:extLst>
              <a:ext uri="{FF2B5EF4-FFF2-40B4-BE49-F238E27FC236}">
                <a16:creationId xmlns:a16="http://schemas.microsoft.com/office/drawing/2014/main" id="{C0B0ABF2-D506-E686-2988-410111757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42641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  <a:ln w="38100">
            <a:solidFill>
              <a:srgbClr val="80008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55920-439F-6A0A-5462-D6EC615CDBD7}"/>
              </a:ext>
            </a:extLst>
          </p:cNvPr>
          <p:cNvSpPr txBox="1"/>
          <p:nvPr/>
        </p:nvSpPr>
        <p:spPr>
          <a:xfrm>
            <a:off x="4599677" y="1827858"/>
            <a:ext cx="6098344" cy="356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Let us enjoy the wonder and awe of our God. If you’d like, rinse your mind of thoughts and images, and simply experience God.  Be with God, and know it.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If you have a beloved image of God, you might use that as your entry point.</a:t>
            </a:r>
          </a:p>
        </p:txBody>
      </p:sp>
    </p:spTree>
    <p:extLst>
      <p:ext uri="{BB962C8B-B14F-4D97-AF65-F5344CB8AC3E}">
        <p14:creationId xmlns:p14="http://schemas.microsoft.com/office/powerpoint/2010/main" val="208885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</TotalTime>
  <Words>127</Words>
  <Application>Microsoft Office PowerPoint</Application>
  <PresentationFormat>Widescreen</PresentationFormat>
  <Paragraphs>15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Thompson</dc:creator>
  <cp:lastModifiedBy>Betty Thompson</cp:lastModifiedBy>
  <cp:revision>3</cp:revision>
  <dcterms:created xsi:type="dcterms:W3CDTF">2022-11-05T13:33:35Z</dcterms:created>
  <dcterms:modified xsi:type="dcterms:W3CDTF">2022-11-06T23:24:51Z</dcterms:modified>
</cp:coreProperties>
</file>