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3F1305-24FD-4E6B-A7C6-7A7F50A51E79}" v="4" dt="2022-11-24T00:25:29.2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368" autoAdjust="0"/>
    <p:restoredTop sz="94660"/>
  </p:normalViewPr>
  <p:slideViewPr>
    <p:cSldViewPr snapToGrid="0">
      <p:cViewPr varScale="1">
        <p:scale>
          <a:sx n="85" d="100"/>
          <a:sy n="85" d="100"/>
        </p:scale>
        <p:origin x="6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ecilia Estrada" userId="e702de2d242ebaf1" providerId="LiveId" clId="{1F3F1305-24FD-4E6B-A7C6-7A7F50A51E79}"/>
    <pc:docChg chg="undo custSel addSld delSld modSld">
      <pc:chgData name="Cecilia Estrada" userId="e702de2d242ebaf1" providerId="LiveId" clId="{1F3F1305-24FD-4E6B-A7C6-7A7F50A51E79}" dt="2022-11-24T00:28:24.892" v="74" actId="20577"/>
      <pc:docMkLst>
        <pc:docMk/>
      </pc:docMkLst>
      <pc:sldChg chg="addSp delSp modSp mod setBg modClrScheme chgLayout">
        <pc:chgData name="Cecilia Estrada" userId="e702de2d242ebaf1" providerId="LiveId" clId="{1F3F1305-24FD-4E6B-A7C6-7A7F50A51E79}" dt="2022-11-24T00:14:17.950" v="26" actId="20577"/>
        <pc:sldMkLst>
          <pc:docMk/>
          <pc:sldMk cId="2088252386" sldId="256"/>
        </pc:sldMkLst>
        <pc:spChg chg="del mod ord">
          <ac:chgData name="Cecilia Estrada" userId="e702de2d242ebaf1" providerId="LiveId" clId="{1F3F1305-24FD-4E6B-A7C6-7A7F50A51E79}" dt="2022-11-24T00:05:50.817" v="0" actId="700"/>
          <ac:spMkLst>
            <pc:docMk/>
            <pc:sldMk cId="2088252386" sldId="256"/>
            <ac:spMk id="2" creationId="{B8A84779-1153-1800-E4A6-B257A9F4FDDE}"/>
          </ac:spMkLst>
        </pc:spChg>
        <pc:spChg chg="del mod ord">
          <ac:chgData name="Cecilia Estrada" userId="e702de2d242ebaf1" providerId="LiveId" clId="{1F3F1305-24FD-4E6B-A7C6-7A7F50A51E79}" dt="2022-11-24T00:05:50.817" v="0" actId="700"/>
          <ac:spMkLst>
            <pc:docMk/>
            <pc:sldMk cId="2088252386" sldId="256"/>
            <ac:spMk id="3" creationId="{BC3EE112-D43A-E714-D4C2-F995A6A82083}"/>
          </ac:spMkLst>
        </pc:spChg>
        <pc:spChg chg="add del mod ord">
          <ac:chgData name="Cecilia Estrada" userId="e702de2d242ebaf1" providerId="LiveId" clId="{1F3F1305-24FD-4E6B-A7C6-7A7F50A51E79}" dt="2022-11-24T00:05:56.145" v="1" actId="700"/>
          <ac:spMkLst>
            <pc:docMk/>
            <pc:sldMk cId="2088252386" sldId="256"/>
            <ac:spMk id="4" creationId="{33086352-B967-47CE-A3AC-B9AB3742B6F9}"/>
          </ac:spMkLst>
        </pc:spChg>
        <pc:spChg chg="add del mod ord">
          <ac:chgData name="Cecilia Estrada" userId="e702de2d242ebaf1" providerId="LiveId" clId="{1F3F1305-24FD-4E6B-A7C6-7A7F50A51E79}" dt="2022-11-24T00:05:56.145" v="1" actId="700"/>
          <ac:spMkLst>
            <pc:docMk/>
            <pc:sldMk cId="2088252386" sldId="256"/>
            <ac:spMk id="5" creationId="{94537368-C852-BE38-DAC7-A34B6AF09370}"/>
          </ac:spMkLst>
        </pc:spChg>
        <pc:spChg chg="add del mod ord">
          <ac:chgData name="Cecilia Estrada" userId="e702de2d242ebaf1" providerId="LiveId" clId="{1F3F1305-24FD-4E6B-A7C6-7A7F50A51E79}" dt="2022-11-24T00:05:56.145" v="1" actId="700"/>
          <ac:spMkLst>
            <pc:docMk/>
            <pc:sldMk cId="2088252386" sldId="256"/>
            <ac:spMk id="6" creationId="{93134C99-B275-930B-1746-E77A4A541A4A}"/>
          </ac:spMkLst>
        </pc:spChg>
        <pc:spChg chg="add del mod ord">
          <ac:chgData name="Cecilia Estrada" userId="e702de2d242ebaf1" providerId="LiveId" clId="{1F3F1305-24FD-4E6B-A7C6-7A7F50A51E79}" dt="2022-11-24T00:06:01.715" v="2" actId="700"/>
          <ac:spMkLst>
            <pc:docMk/>
            <pc:sldMk cId="2088252386" sldId="256"/>
            <ac:spMk id="7" creationId="{20220905-FC1A-18D6-3F70-3990F048F37F}"/>
          </ac:spMkLst>
        </pc:spChg>
        <pc:spChg chg="add del mod ord">
          <ac:chgData name="Cecilia Estrada" userId="e702de2d242ebaf1" providerId="LiveId" clId="{1F3F1305-24FD-4E6B-A7C6-7A7F50A51E79}" dt="2022-11-24T00:06:01.715" v="2" actId="700"/>
          <ac:spMkLst>
            <pc:docMk/>
            <pc:sldMk cId="2088252386" sldId="256"/>
            <ac:spMk id="8" creationId="{182C88DE-F59A-4300-5BD1-791934935405}"/>
          </ac:spMkLst>
        </pc:spChg>
        <pc:spChg chg="add del mod ord">
          <ac:chgData name="Cecilia Estrada" userId="e702de2d242ebaf1" providerId="LiveId" clId="{1F3F1305-24FD-4E6B-A7C6-7A7F50A51E79}" dt="2022-11-24T00:08:37.830" v="6" actId="478"/>
          <ac:spMkLst>
            <pc:docMk/>
            <pc:sldMk cId="2088252386" sldId="256"/>
            <ac:spMk id="9" creationId="{2CB93D89-E4E4-5F1F-E118-410C5068FCAE}"/>
          </ac:spMkLst>
        </pc:spChg>
        <pc:spChg chg="add mod ord">
          <ac:chgData name="Cecilia Estrada" userId="e702de2d242ebaf1" providerId="LiveId" clId="{1F3F1305-24FD-4E6B-A7C6-7A7F50A51E79}" dt="2022-11-24T00:14:17.950" v="26" actId="20577"/>
          <ac:spMkLst>
            <pc:docMk/>
            <pc:sldMk cId="2088252386" sldId="256"/>
            <ac:spMk id="10" creationId="{46C89008-2000-A6DB-8D20-E5DCFD0BBC39}"/>
          </ac:spMkLst>
        </pc:spChg>
        <pc:spChg chg="add del mod ord">
          <ac:chgData name="Cecilia Estrada" userId="e702de2d242ebaf1" providerId="LiveId" clId="{1F3F1305-24FD-4E6B-A7C6-7A7F50A51E79}" dt="2022-11-24T00:07:23.795" v="4" actId="931"/>
          <ac:spMkLst>
            <pc:docMk/>
            <pc:sldMk cId="2088252386" sldId="256"/>
            <ac:spMk id="11" creationId="{1458E77F-A5CE-6A80-B854-F126916E06D7}"/>
          </ac:spMkLst>
        </pc:spChg>
        <pc:spChg chg="add del mod">
          <ac:chgData name="Cecilia Estrada" userId="e702de2d242ebaf1" providerId="LiveId" clId="{1F3F1305-24FD-4E6B-A7C6-7A7F50A51E79}" dt="2022-11-24T00:11:02.433" v="7" actId="931"/>
          <ac:spMkLst>
            <pc:docMk/>
            <pc:sldMk cId="2088252386" sldId="256"/>
            <ac:spMk id="15" creationId="{5CB42A5B-4C37-0F5D-203E-55234332C698}"/>
          </ac:spMkLst>
        </pc:spChg>
        <pc:spChg chg="add del mod ord">
          <ac:chgData name="Cecilia Estrada" userId="e702de2d242ebaf1" providerId="LiveId" clId="{1F3F1305-24FD-4E6B-A7C6-7A7F50A51E79}" dt="2022-11-24T00:13:01.718" v="17" actId="478"/>
          <ac:spMkLst>
            <pc:docMk/>
            <pc:sldMk cId="2088252386" sldId="256"/>
            <ac:spMk id="18" creationId="{629B055F-52BB-2BE4-5921-1320F0B978A0}"/>
          </ac:spMkLst>
        </pc:spChg>
        <pc:spChg chg="add del">
          <ac:chgData name="Cecilia Estrada" userId="e702de2d242ebaf1" providerId="LiveId" clId="{1F3F1305-24FD-4E6B-A7C6-7A7F50A51E79}" dt="2022-11-24T00:12:57.553" v="15" actId="26606"/>
          <ac:spMkLst>
            <pc:docMk/>
            <pc:sldMk cId="2088252386" sldId="256"/>
            <ac:spMk id="23" creationId="{2B566528-1B12-4246-9431-5C2D7D081168}"/>
          </ac:spMkLst>
        </pc:spChg>
        <pc:spChg chg="add">
          <ac:chgData name="Cecilia Estrada" userId="e702de2d242ebaf1" providerId="LiveId" clId="{1F3F1305-24FD-4E6B-A7C6-7A7F50A51E79}" dt="2022-11-24T00:12:57.559" v="16" actId="26606"/>
          <ac:spMkLst>
            <pc:docMk/>
            <pc:sldMk cId="2088252386" sldId="256"/>
            <ac:spMk id="33" creationId="{04812C46-200A-4DEB-A05E-3ED6C68C2387}"/>
          </ac:spMkLst>
        </pc:spChg>
        <pc:spChg chg="add">
          <ac:chgData name="Cecilia Estrada" userId="e702de2d242ebaf1" providerId="LiveId" clId="{1F3F1305-24FD-4E6B-A7C6-7A7F50A51E79}" dt="2022-11-24T00:12:57.559" v="16" actId="26606"/>
          <ac:spMkLst>
            <pc:docMk/>
            <pc:sldMk cId="2088252386" sldId="256"/>
            <ac:spMk id="34" creationId="{D1EA859B-E555-4109-94F3-6700E046E008}"/>
          </ac:spMkLst>
        </pc:spChg>
        <pc:grpChg chg="add del">
          <ac:chgData name="Cecilia Estrada" userId="e702de2d242ebaf1" providerId="LiveId" clId="{1F3F1305-24FD-4E6B-A7C6-7A7F50A51E79}" dt="2022-11-24T00:12:57.553" v="15" actId="26606"/>
          <ac:grpSpMkLst>
            <pc:docMk/>
            <pc:sldMk cId="2088252386" sldId="256"/>
            <ac:grpSpMk id="25" creationId="{828A5161-06F1-46CF-8AD7-844680A59E13}"/>
          </ac:grpSpMkLst>
        </pc:grpChg>
        <pc:grpChg chg="add del">
          <ac:chgData name="Cecilia Estrada" userId="e702de2d242ebaf1" providerId="LiveId" clId="{1F3F1305-24FD-4E6B-A7C6-7A7F50A51E79}" dt="2022-11-24T00:12:57.553" v="15" actId="26606"/>
          <ac:grpSpMkLst>
            <pc:docMk/>
            <pc:sldMk cId="2088252386" sldId="256"/>
            <ac:grpSpMk id="29" creationId="{5995D10D-E9C9-47DB-AE7E-801FEF38F5C9}"/>
          </ac:grpSpMkLst>
        </pc:grpChg>
        <pc:picChg chg="add del mod">
          <ac:chgData name="Cecilia Estrada" userId="e702de2d242ebaf1" providerId="LiveId" clId="{1F3F1305-24FD-4E6B-A7C6-7A7F50A51E79}" dt="2022-11-24T00:07:39.549" v="5" actId="478"/>
          <ac:picMkLst>
            <pc:docMk/>
            <pc:sldMk cId="2088252386" sldId="256"/>
            <ac:picMk id="13" creationId="{941A343B-CA69-D890-B9E5-27CB2A5D4DC6}"/>
          </ac:picMkLst>
        </pc:picChg>
        <pc:picChg chg="add mod ord">
          <ac:chgData name="Cecilia Estrada" userId="e702de2d242ebaf1" providerId="LiveId" clId="{1F3F1305-24FD-4E6B-A7C6-7A7F50A51E79}" dt="2022-11-24T00:12:57.559" v="16" actId="26606"/>
          <ac:picMkLst>
            <pc:docMk/>
            <pc:sldMk cId="2088252386" sldId="256"/>
            <ac:picMk id="17" creationId="{9F380223-2FBC-AAD7-EFC7-A2D7DB22F996}"/>
          </ac:picMkLst>
        </pc:picChg>
      </pc:sldChg>
      <pc:sldChg chg="addSp delSp modSp new mod setBg modClrScheme chgLayout">
        <pc:chgData name="Cecilia Estrada" userId="e702de2d242ebaf1" providerId="LiveId" clId="{1F3F1305-24FD-4E6B-A7C6-7A7F50A51E79}" dt="2022-11-24T00:18:33.826" v="56" actId="27636"/>
        <pc:sldMkLst>
          <pc:docMk/>
          <pc:sldMk cId="1430410385" sldId="257"/>
        </pc:sldMkLst>
        <pc:spChg chg="del mod ord">
          <ac:chgData name="Cecilia Estrada" userId="e702de2d242ebaf1" providerId="LiveId" clId="{1F3F1305-24FD-4E6B-A7C6-7A7F50A51E79}" dt="2022-11-24T00:15:54.835" v="31" actId="700"/>
          <ac:spMkLst>
            <pc:docMk/>
            <pc:sldMk cId="1430410385" sldId="257"/>
            <ac:spMk id="2" creationId="{4BA48250-57C7-CBD3-5069-EAF3E6A6D478}"/>
          </ac:spMkLst>
        </pc:spChg>
        <pc:spChg chg="mod ord">
          <ac:chgData name="Cecilia Estrada" userId="e702de2d242ebaf1" providerId="LiveId" clId="{1F3F1305-24FD-4E6B-A7C6-7A7F50A51E79}" dt="2022-11-24T00:18:33.826" v="56" actId="27636"/>
          <ac:spMkLst>
            <pc:docMk/>
            <pc:sldMk cId="1430410385" sldId="257"/>
            <ac:spMk id="3" creationId="{8DC44417-A2BA-686C-2A84-00146B77E676}"/>
          </ac:spMkLst>
        </pc:spChg>
        <pc:spChg chg="add del mod ord">
          <ac:chgData name="Cecilia Estrada" userId="e702de2d242ebaf1" providerId="LiveId" clId="{1F3F1305-24FD-4E6B-A7C6-7A7F50A51E79}" dt="2022-11-24T00:16:44.171" v="36" actId="478"/>
          <ac:spMkLst>
            <pc:docMk/>
            <pc:sldMk cId="1430410385" sldId="257"/>
            <ac:spMk id="4" creationId="{2D5E8674-DFA1-F586-63B3-FCE2A15206F5}"/>
          </ac:spMkLst>
        </pc:spChg>
        <pc:spChg chg="add del mod ord">
          <ac:chgData name="Cecilia Estrada" userId="e702de2d242ebaf1" providerId="LiveId" clId="{1F3F1305-24FD-4E6B-A7C6-7A7F50A51E79}" dt="2022-11-24T00:16:36.953" v="32" actId="931"/>
          <ac:spMkLst>
            <pc:docMk/>
            <pc:sldMk cId="1430410385" sldId="257"/>
            <ac:spMk id="5" creationId="{CB9C624B-1991-7D4E-9D2D-B0B219C97BCB}"/>
          </ac:spMkLst>
        </pc:spChg>
        <pc:spChg chg="add">
          <ac:chgData name="Cecilia Estrada" userId="e702de2d242ebaf1" providerId="LiveId" clId="{1F3F1305-24FD-4E6B-A7C6-7A7F50A51E79}" dt="2022-11-24T00:16:40.008" v="35" actId="26606"/>
          <ac:spMkLst>
            <pc:docMk/>
            <pc:sldMk cId="1430410385" sldId="257"/>
            <ac:spMk id="12" creationId="{04812C46-200A-4DEB-A05E-3ED6C68C2387}"/>
          </ac:spMkLst>
        </pc:spChg>
        <pc:spChg chg="add">
          <ac:chgData name="Cecilia Estrada" userId="e702de2d242ebaf1" providerId="LiveId" clId="{1F3F1305-24FD-4E6B-A7C6-7A7F50A51E79}" dt="2022-11-24T00:16:40.008" v="35" actId="26606"/>
          <ac:spMkLst>
            <pc:docMk/>
            <pc:sldMk cId="1430410385" sldId="257"/>
            <ac:spMk id="14" creationId="{D1EA859B-E555-4109-94F3-6700E046E008}"/>
          </ac:spMkLst>
        </pc:spChg>
        <pc:picChg chg="add mod ord">
          <ac:chgData name="Cecilia Estrada" userId="e702de2d242ebaf1" providerId="LiveId" clId="{1F3F1305-24FD-4E6B-A7C6-7A7F50A51E79}" dt="2022-11-24T00:17:05.165" v="42" actId="962"/>
          <ac:picMkLst>
            <pc:docMk/>
            <pc:sldMk cId="1430410385" sldId="257"/>
            <ac:picMk id="7" creationId="{50FFBB25-C8E6-B2A7-06BA-AD06C3FB43AF}"/>
          </ac:picMkLst>
        </pc:picChg>
      </pc:sldChg>
      <pc:sldChg chg="addSp delSp modSp new mod setBg modClrScheme chgLayout">
        <pc:chgData name="Cecilia Estrada" userId="e702de2d242ebaf1" providerId="LiveId" clId="{1F3F1305-24FD-4E6B-A7C6-7A7F50A51E79}" dt="2022-11-24T00:28:24.892" v="74" actId="20577"/>
        <pc:sldMkLst>
          <pc:docMk/>
          <pc:sldMk cId="3772154855" sldId="258"/>
        </pc:sldMkLst>
        <pc:spChg chg="del mod ord">
          <ac:chgData name="Cecilia Estrada" userId="e702de2d242ebaf1" providerId="LiveId" clId="{1F3F1305-24FD-4E6B-A7C6-7A7F50A51E79}" dt="2022-11-24T00:18:55.909" v="57" actId="700"/>
          <ac:spMkLst>
            <pc:docMk/>
            <pc:sldMk cId="3772154855" sldId="258"/>
            <ac:spMk id="2" creationId="{C6F9F3FD-3189-A683-A197-823C2BD40B7D}"/>
          </ac:spMkLst>
        </pc:spChg>
        <pc:spChg chg="del mod ord">
          <ac:chgData name="Cecilia Estrada" userId="e702de2d242ebaf1" providerId="LiveId" clId="{1F3F1305-24FD-4E6B-A7C6-7A7F50A51E79}" dt="2022-11-24T00:18:55.909" v="57" actId="700"/>
          <ac:spMkLst>
            <pc:docMk/>
            <pc:sldMk cId="3772154855" sldId="258"/>
            <ac:spMk id="3" creationId="{46912C74-E46C-D45D-6301-B8CC6F568419}"/>
          </ac:spMkLst>
        </pc:spChg>
        <pc:spChg chg="add del mod ord">
          <ac:chgData name="Cecilia Estrada" userId="e702de2d242ebaf1" providerId="LiveId" clId="{1F3F1305-24FD-4E6B-A7C6-7A7F50A51E79}" dt="2022-11-24T00:25:43.703" v="63" actId="478"/>
          <ac:spMkLst>
            <pc:docMk/>
            <pc:sldMk cId="3772154855" sldId="258"/>
            <ac:spMk id="4" creationId="{5D26BFAE-43D9-BA64-DBD9-1D1BCF0F447C}"/>
          </ac:spMkLst>
        </pc:spChg>
        <pc:spChg chg="add mod ord">
          <ac:chgData name="Cecilia Estrada" userId="e702de2d242ebaf1" providerId="LiveId" clId="{1F3F1305-24FD-4E6B-A7C6-7A7F50A51E79}" dt="2022-11-24T00:28:24.892" v="74" actId="20577"/>
          <ac:spMkLst>
            <pc:docMk/>
            <pc:sldMk cId="3772154855" sldId="258"/>
            <ac:spMk id="5" creationId="{D4ADB9C7-5895-1184-E550-41AB3144BFD5}"/>
          </ac:spMkLst>
        </pc:spChg>
        <pc:spChg chg="add del mod ord">
          <ac:chgData name="Cecilia Estrada" userId="e702de2d242ebaf1" providerId="LiveId" clId="{1F3F1305-24FD-4E6B-A7C6-7A7F50A51E79}" dt="2022-11-24T00:25:29.238" v="59" actId="931"/>
          <ac:spMkLst>
            <pc:docMk/>
            <pc:sldMk cId="3772154855" sldId="258"/>
            <ac:spMk id="6" creationId="{6A1B6974-D6F8-CBDF-D785-A1F985D99F5D}"/>
          </ac:spMkLst>
        </pc:spChg>
        <pc:spChg chg="add del mod">
          <ac:chgData name="Cecilia Estrada" userId="e702de2d242ebaf1" providerId="LiveId" clId="{1F3F1305-24FD-4E6B-A7C6-7A7F50A51E79}" dt="2022-11-24T00:25:35.261" v="61" actId="478"/>
          <ac:spMkLst>
            <pc:docMk/>
            <pc:sldMk cId="3772154855" sldId="258"/>
            <ac:spMk id="9" creationId="{191C60A3-4375-579A-76FF-24834C3A65F7}"/>
          </ac:spMkLst>
        </pc:spChg>
        <pc:spChg chg="add">
          <ac:chgData name="Cecilia Estrada" userId="e702de2d242ebaf1" providerId="LiveId" clId="{1F3F1305-24FD-4E6B-A7C6-7A7F50A51E79}" dt="2022-11-24T00:25:39.821" v="62" actId="26606"/>
          <ac:spMkLst>
            <pc:docMk/>
            <pc:sldMk cId="3772154855" sldId="258"/>
            <ac:spMk id="13" creationId="{04812C46-200A-4DEB-A05E-3ED6C68C2387}"/>
          </ac:spMkLst>
        </pc:spChg>
        <pc:spChg chg="add">
          <ac:chgData name="Cecilia Estrada" userId="e702de2d242ebaf1" providerId="LiveId" clId="{1F3F1305-24FD-4E6B-A7C6-7A7F50A51E79}" dt="2022-11-24T00:25:39.821" v="62" actId="26606"/>
          <ac:spMkLst>
            <pc:docMk/>
            <pc:sldMk cId="3772154855" sldId="258"/>
            <ac:spMk id="15" creationId="{D1EA859B-E555-4109-94F3-6700E046E008}"/>
          </ac:spMkLst>
        </pc:spChg>
        <pc:picChg chg="add mod ord">
          <ac:chgData name="Cecilia Estrada" userId="e702de2d242ebaf1" providerId="LiveId" clId="{1F3F1305-24FD-4E6B-A7C6-7A7F50A51E79}" dt="2022-11-24T00:25:39.821" v="62" actId="26606"/>
          <ac:picMkLst>
            <pc:docMk/>
            <pc:sldMk cId="3772154855" sldId="258"/>
            <ac:picMk id="8" creationId="{6B383697-8077-E9F5-389D-C6E23439F337}"/>
          </ac:picMkLst>
        </pc:picChg>
      </pc:sldChg>
      <pc:sldChg chg="new del">
        <pc:chgData name="Cecilia Estrada" userId="e702de2d242ebaf1" providerId="LiveId" clId="{1F3F1305-24FD-4E6B-A7C6-7A7F50A51E79}" dt="2022-11-24T00:26:49.368" v="71" actId="47"/>
        <pc:sldMkLst>
          <pc:docMk/>
          <pc:sldMk cId="1166261357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5032F-84C8-BB9A-5697-C91309A4F4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A58763-6D67-44D5-7697-EB6A908F1D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D18247-361F-2ACC-BE50-0DCD55DED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923A5-FB58-2F7E-E0AB-BA15D862A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B0E6E-FBEC-9CE2-1187-04005B3F6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35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0F0F9-5DF6-4884-F038-CA8787B92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5C7BE0-E72A-12C7-39F1-9F44780795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CA904-D577-054A-1737-0F37A49C5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B06FB-F7D7-9772-9F5F-355F41401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58A25-26EF-AB22-A9D1-AE826B8ED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6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15400E-FE1A-D827-8F4A-911B70A351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1940AD-0BDB-D45A-8039-7B51FC8941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B7FFB-28B0-3E59-5F7D-0459EC5E0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0646A-0C70-3A1B-E7E4-78452C916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6746D-73C6-C995-30AC-F394BFCA0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85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CA703-490D-007F-8E03-F6C816973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D54FF-F3DB-A297-78B7-79DAA7FD1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62F23-8848-BBC9-01BA-211B23628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C6351-E655-2C03-A40F-7D108401A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98813-5D53-2195-338D-EED93C259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37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5D374-DFE2-98D4-736B-92E2D2C5F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8C0210-C66D-6C5B-027A-0DFA72B6F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A6F13-C883-9A99-C8A2-4158E33FF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5CB78-4C31-C4E6-38D4-443A34F1C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A8F3A-5EA0-F302-3EF1-301F63257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89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B774D-35FD-C60B-FABF-85ACCC2C6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F3722-DD7D-10FD-4528-5CF750051E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685162-DBB3-6FB4-EB6F-2EFF6B7D1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8AB57A-03B3-3AAE-078B-CFCCE4B01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31DEE4-A0A0-EF7A-7B13-BCD5B96E8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AD5C70-EEB8-4EBA-C531-6348B4190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388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74A15-ADB9-D02C-2739-753B97C99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905575-9D6F-A8BC-194D-F2AFCCD61B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AEE8FE-23D1-6EA6-F670-627EA3696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CE869D-73E5-92B8-3485-54DD526C04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FAD443-93D9-41D4-B0FA-2075491A10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3D6ADE-28B0-87FC-7FAD-2788EC9B2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B4EA77-D438-2D93-1AA5-88D8DCD0C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EEB290-4D7F-DA09-A7D6-B2AE707CB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60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85AC6-B3AF-91B3-AF79-FC1A5E59E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05AC8E-CA84-F68A-96B1-F2C289444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12CCAF-C99D-4853-DCA6-C12FFAFFA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1C8903-5F35-3EF6-3498-E4B96019D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98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462389-66AE-92F4-22EC-6A8EED8AA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62CCC8-850F-F30D-E200-142049556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54E79A-533B-A538-D31D-454A2071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5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E4960-8012-41C2-E9EE-111203DCD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8B6D6-F1E2-5347-92D4-0EDC55D37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AE7F9D-BFFD-88D3-E14E-24C2A07BFB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532EEE-0EFC-BECC-47C5-0A7344783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52DB86-154C-2312-3B5D-E4962E423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5CC6F6-057C-FD1D-7D92-A00710E87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68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8F7C9-A4EE-5A20-B4CE-7D89D24A9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C70F7A-68C4-ED5B-9F44-9DE2675067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D06D18-0568-ABCD-3133-D72CB7F22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011BDD-A74B-AC2C-6AE8-7B8364CD9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8C1DF2-99FF-1393-325D-6C940BC89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0796CE-CDE3-DFB2-F577-5CF940958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919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621C18-BC07-4BB1-4EC8-1265C4F12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A00044-823B-657D-CD57-C832F90873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D6A535-64AB-2CD1-99E8-327BE16712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A9851-8D5D-4A39-97CE-E9B6899A7C4E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483CB-4D03-696F-CED2-22E47DF6D8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01857-5616-DF87-BD1E-633D576DF6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7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en/photo/1362907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xels.com/photo/candle-333512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orange.biz/holiday-candle-24635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2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Content Placeholder 16" descr="A picture containing plant">
            <a:extLst>
              <a:ext uri="{FF2B5EF4-FFF2-40B4-BE49-F238E27FC236}">
                <a16:creationId xmlns:a16="http://schemas.microsoft.com/office/drawing/2014/main" id="{9F380223-2FBC-AAD7-EFC7-A2D7DB22F996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8795" r="5902" b="1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34" name="Rectangle 2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46C89008-2000-A6DB-8D20-E5DCFD0BB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505" y="376951"/>
            <a:ext cx="4621696" cy="5461346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What is Jesus telling us to prepare for… in our present age… in our own lives?</a:t>
            </a: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When you have been caught “off guard” how did you feel? Have you ever caught someone else “off guard”? What was your goal if you did?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88252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 descr="A picture containing candle">
            <a:extLst>
              <a:ext uri="{FF2B5EF4-FFF2-40B4-BE49-F238E27FC236}">
                <a16:creationId xmlns:a16="http://schemas.microsoft.com/office/drawing/2014/main" id="{50FFBB25-C8E6-B2A7-06BA-AD06C3FB43A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155" r="3727" b="-1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44417-A2BA-686C-2A84-00146B77E6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795130"/>
            <a:ext cx="3822189" cy="5381833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effectLst/>
              </a:rPr>
              <a:t>Why do you think Jesus makes it abundantly clear that we will not know when the Promised One is coming?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600" dirty="0">
              <a:effectLst/>
            </a:endParaRP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dirty="0">
                <a:effectLst/>
              </a:rPr>
              <a:t>In what ways can you be vigilant in preparing for the coming of the Promised One?</a:t>
            </a: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endParaRPr lang="en-US" sz="2600" dirty="0">
              <a:effectLst/>
            </a:endParaRP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dirty="0">
                <a:effectLst/>
              </a:rPr>
              <a:t>What might dull your ability to be conscious, alert, and alive?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30410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 descr="A candle in front of a tree&#10;&#10;Description automatically generated with low confidence">
            <a:extLst>
              <a:ext uri="{FF2B5EF4-FFF2-40B4-BE49-F238E27FC236}">
                <a16:creationId xmlns:a16="http://schemas.microsoft.com/office/drawing/2014/main" id="{6B383697-8077-E9F5-389D-C6E23439F33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884" r="-1" b="-1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4ADB9C7-5895-1184-E550-41AB3144BF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023730"/>
            <a:ext cx="3822189" cy="5153233"/>
          </a:xfrm>
        </p:spPr>
        <p:txBody>
          <a:bodyPr vert="horz" lIns="91440" tIns="45720" rIns="91440" bIns="45720" rtlCol="0"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750"/>
              </a:spcAft>
              <a:buNone/>
            </a:pPr>
            <a:r>
              <a:rPr lang="en-US" dirty="0">
                <a:effectLst/>
              </a:rPr>
              <a:t>How do you reach out to forgive, listen, accompany, and bless?</a:t>
            </a:r>
          </a:p>
          <a:p>
            <a:pPr marL="0" marR="0" indent="0">
              <a:spcBef>
                <a:spcPts val="0"/>
              </a:spcBef>
              <a:spcAft>
                <a:spcPts val="750"/>
              </a:spcAft>
              <a:buNone/>
            </a:pPr>
            <a:r>
              <a:rPr lang="en-US" dirty="0">
                <a:effectLst/>
              </a:rPr>
              <a:t> </a:t>
            </a:r>
          </a:p>
          <a:p>
            <a:pPr marL="0" marR="0" indent="0">
              <a:spcBef>
                <a:spcPts val="0"/>
              </a:spcBef>
              <a:spcAft>
                <a:spcPts val="750"/>
              </a:spcAft>
              <a:buNone/>
            </a:pPr>
            <a:r>
              <a:rPr lang="en-US" dirty="0">
                <a:effectLst/>
              </a:rPr>
              <a:t>Think of an Advent in which you more fully prepared yourself to welcome the Promised One. What made that Advent different?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72154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142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Cecilia Estrada</dc:creator>
  <cp:lastModifiedBy>Betty Thompson</cp:lastModifiedBy>
  <cp:revision>2</cp:revision>
  <dcterms:created xsi:type="dcterms:W3CDTF">2022-11-24T00:05:03Z</dcterms:created>
  <dcterms:modified xsi:type="dcterms:W3CDTF">2022-11-27T17:01:24Z</dcterms:modified>
</cp:coreProperties>
</file>