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0" r:id="rId4"/>
    <p:sldId id="257" r:id="rId5"/>
    <p:sldId id="258" r:id="rId6"/>
    <p:sldId id="256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FF99"/>
    <a:srgbClr val="993300"/>
    <a:srgbClr val="996600"/>
    <a:srgbClr val="666633"/>
    <a:srgbClr val="333300"/>
    <a:srgbClr val="000000"/>
    <a:srgbClr val="CDFFD2"/>
    <a:srgbClr val="CEFEDD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5" autoAdjust="0"/>
    <p:restoredTop sz="94660"/>
  </p:normalViewPr>
  <p:slideViewPr>
    <p:cSldViewPr snapToGrid="0">
      <p:cViewPr varScale="1">
        <p:scale>
          <a:sx n="68" d="100"/>
          <a:sy n="68" d="100"/>
        </p:scale>
        <p:origin x="-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9BE29-7A5C-4617-94BB-31464EC0B3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E1529A-B2A2-480F-8EC6-77406CABA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FEBBB-9BC5-44FE-B4A2-C39BCF34B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D642-B218-425B-AB19-BAAF599C600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EDE62-808D-449E-8D19-EFCA49562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A845D-161F-44BD-AD75-3BB5D9640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DC49-83D8-4046-A6A0-A1E1F728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97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1FCEC-62E3-45F6-A6DD-CA025E65D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0BC85B-EFF4-4A4B-A60B-4C1B94905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766F2-4E2B-4B6F-9F51-3C0DD13EF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D642-B218-425B-AB19-BAAF599C600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10B0C-8ED6-4F2A-B5C2-6EA608AC7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3C192-5A15-4CD7-AF57-49E92B47E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DC49-83D8-4046-A6A0-A1E1F728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1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F07716-0760-4C76-B53D-9387550F2C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CA31DE-7E54-45D3-9568-930166888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585B7-87F2-46C9-B8DB-EFC8AC171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D642-B218-425B-AB19-BAAF599C600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7CD06-712C-4E76-9AF4-F0F99E884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6FFA0-59A2-4338-A20A-FAD9B72D7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DC49-83D8-4046-A6A0-A1E1F728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10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21AC3-6FC8-48F8-91C1-D2DDC2225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79815-12AF-4B5A-A945-602C2EEA4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8D6E9-BCF1-4EC4-91F3-8C0077A59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D642-B218-425B-AB19-BAAF599C600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CEA38-413B-43FF-A3F4-1410E29E4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51CE1-3F67-4439-B0FA-C099F7EF3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DC49-83D8-4046-A6A0-A1E1F728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84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DA027-A334-47D3-854B-516FDD8D4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0278C4-4EC3-43E4-9F19-A90CF000C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582DD-05F8-4223-ACFE-B94CA02A4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D642-B218-425B-AB19-BAAF599C600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54B33-5CEF-49C2-9E31-06396EFDB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091C5-AD2C-4ED1-8515-90617B6FB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DC49-83D8-4046-A6A0-A1E1F728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1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13F89-5C94-48B1-8BEB-3B35936B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403EB-A50B-48FD-BCF1-3FA69C4300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8AFDDB-E908-4361-A086-CD69F7E15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7484EB-AEAA-41C1-907E-30FDE958D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D642-B218-425B-AB19-BAAF599C600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FB4DED-8AC5-4564-8709-4DF97639C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EAAACA-BDEB-4BFA-8963-110A288A4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DC49-83D8-4046-A6A0-A1E1F728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6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AE82D-0FC6-4C62-B7F6-2A28E670D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84E231-9A0A-474A-A1B1-C826B63E4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015F7-7709-4C70-B3EF-C65957AE72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BFE85F-FD9F-4FA2-8167-2EAFDE0156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EBA9EB-F064-454C-9B86-4F82ECBD2D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396176-56F1-485C-BE55-8357FECA0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D642-B218-425B-AB19-BAAF599C600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BBEF63-0C08-40CC-855A-DDEDB46C3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631BAE-C030-46D6-A611-1B720C2C6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DC49-83D8-4046-A6A0-A1E1F728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F34FD-89EE-4EB1-A00D-DC61A0A1B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D1F925-5BA6-4B73-A809-C5A9AAD51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D642-B218-425B-AB19-BAAF599C600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95F60B-C66C-4303-BE2F-EBF412D58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D6AD7B-EB1F-4FD5-99E4-2BD56126B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DC49-83D8-4046-A6A0-A1E1F728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4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F30B6-4533-4661-9511-645C09996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D642-B218-425B-AB19-BAAF599C600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45B996-6640-4DC8-8DC0-459896318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53A370-0F0E-40D8-AF2A-82715EFEE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DC49-83D8-4046-A6A0-A1E1F728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8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B049C-D6CD-4D0A-A255-209DA78BD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4161E-0755-4776-8ABA-F3738E7F6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8B55A1-3CA7-490E-9D11-FAF705585B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C4901A-A8A7-4EE1-9814-2EE5AA3AD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D642-B218-425B-AB19-BAAF599C600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C69D6F-DE4F-4887-8D12-A81F0957F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C336E-0789-4033-BB1F-31A529BC8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DC49-83D8-4046-A6A0-A1E1F728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2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F6C3B-981A-42E4-A932-D63B342E9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A31BD9-506D-4E4C-B6D1-F948C60FDF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6E6F58-D356-4D79-A92D-25869DE37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14C629-9D90-41BE-9BD8-55C61ABA1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D642-B218-425B-AB19-BAAF599C600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27632A-3B29-4AC3-BFDB-53161893F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7A120D-F25D-42CE-A7E1-BB7ECB564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DC49-83D8-4046-A6A0-A1E1F728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3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B73EF4-E670-480E-A0AC-4B3FA0192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0A15E5-A2B9-4AEB-AA53-BB64156FE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673A2-E547-4EFF-966A-77E2D1B772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3D642-B218-425B-AB19-BAAF599C600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020AB-0417-4E83-AFCE-6A205D643D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EC0FB-1767-4066-9727-9CC68D056C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4DC49-83D8-4046-A6A0-A1E1F728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 descr="Palabras sueltas: Arte alfarero">
            <a:extLst>
              <a:ext uri="{FF2B5EF4-FFF2-40B4-BE49-F238E27FC236}">
                <a16:creationId xmlns:a16="http://schemas.microsoft.com/office/drawing/2014/main" id="{4F5B6198-5475-4485-97BF-07C64AFC5BF4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8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ln>
            <a:solidFill>
              <a:srgbClr val="663300"/>
            </a:solidFill>
          </a:ln>
        </p:spPr>
      </p:pic>
    </p:spTree>
    <p:extLst>
      <p:ext uri="{BB962C8B-B14F-4D97-AF65-F5344CB8AC3E}">
        <p14:creationId xmlns:p14="http://schemas.microsoft.com/office/powerpoint/2010/main" val="2667991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B900C5B-4FDC-47CB-9F30-2EA7314CC69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 descr="Palabras sueltas: Arte alfarero">
            <a:extLst>
              <a:ext uri="{FF2B5EF4-FFF2-40B4-BE49-F238E27FC236}">
                <a16:creationId xmlns:a16="http://schemas.microsoft.com/office/drawing/2014/main" id="{6DC252C3-5DD8-4A54-B310-CBEE85DCF9B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8"/>
          <a:stretch/>
        </p:blipFill>
        <p:spPr bwMode="auto">
          <a:xfrm>
            <a:off x="-225084" y="1291401"/>
            <a:ext cx="9087709" cy="4992749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6EBBAD-85CE-495C-9174-C57818B02556}"/>
              </a:ext>
            </a:extLst>
          </p:cNvPr>
          <p:cNvSpPr txBox="1"/>
          <p:nvPr/>
        </p:nvSpPr>
        <p:spPr>
          <a:xfrm>
            <a:off x="6308656" y="573850"/>
            <a:ext cx="5880296" cy="6238246"/>
          </a:xfrm>
          <a:prstGeom prst="rect">
            <a:avLst/>
          </a:prstGeom>
          <a:solidFill>
            <a:srgbClr val="663300"/>
          </a:solidFill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spc="50" dirty="0">
                <a:solidFill>
                  <a:srgbClr val="FFFF99"/>
                </a:solidFill>
                <a:effectLst/>
                <a:latin typeface="Lucida Sans" panose="020B060203050402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How has God been shaping and smoothing you through the events of recent months or years?  How have you been pliable and how have you resisted God’s shaping?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2600" spc="50" dirty="0">
              <a:solidFill>
                <a:srgbClr val="FFFF99"/>
              </a:solidFill>
              <a:latin typeface="Lucida Sans" panose="020B060203050402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spc="50" dirty="0">
                <a:solidFill>
                  <a:srgbClr val="FFFF99"/>
                </a:solidFill>
                <a:effectLst/>
                <a:latin typeface="Lucida Sans" panose="020B060203050402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We’ve just heard that eye has not seen and ear has not heard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spc="50" dirty="0">
                <a:solidFill>
                  <a:srgbClr val="FFFF99"/>
                </a:solidFill>
                <a:effectLst/>
                <a:latin typeface="Lucida Sans" panose="020B060203050402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what God is preparing for us.  How do you feel about that uncertainty?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600" spc="50" dirty="0">
              <a:solidFill>
                <a:srgbClr val="FFFF99"/>
              </a:solidFill>
              <a:effectLst/>
              <a:latin typeface="Lucida Sans" panose="020B060203050402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600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D3CC38-0343-448E-B90D-1BA5D0C70A7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3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building, bicycle, sitting, stone&#10;&#10;Description automatically generated">
            <a:extLst>
              <a:ext uri="{FF2B5EF4-FFF2-40B4-BE49-F238E27FC236}">
                <a16:creationId xmlns:a16="http://schemas.microsoft.com/office/drawing/2014/main" id="{866B75F3-A70F-4156-BBAF-99BB4B1E76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099" y="0"/>
            <a:ext cx="6858000" cy="6858000"/>
          </a:xfrm>
          <a:prstGeom prst="rect">
            <a:avLst/>
          </a:prstGeom>
          <a:ln>
            <a:solidFill>
              <a:srgbClr val="663300"/>
            </a:solidFill>
          </a:ln>
        </p:spPr>
      </p:pic>
    </p:spTree>
    <p:extLst>
      <p:ext uri="{BB962C8B-B14F-4D97-AF65-F5344CB8AC3E}">
        <p14:creationId xmlns:p14="http://schemas.microsoft.com/office/powerpoint/2010/main" val="1750857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99B137E-96F1-4889-A8B7-13EC747F84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DFF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21281B-C9AA-4599-B6E4-FB8576BD513E}"/>
              </a:ext>
            </a:extLst>
          </p:cNvPr>
          <p:cNvSpPr txBox="1"/>
          <p:nvPr/>
        </p:nvSpPr>
        <p:spPr>
          <a:xfrm>
            <a:off x="1232452" y="1140658"/>
            <a:ext cx="9727096" cy="4449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9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How do you feel about a shepherd 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9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leaving his vulnerable flock 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9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to search for sheep that might be 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9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scattered in numerous locations?</a:t>
            </a:r>
            <a:endParaRPr lang="en-US" sz="2400" b="1" dirty="0">
              <a:solidFill>
                <a:srgbClr val="000099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9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 </a:t>
            </a:r>
            <a:endParaRPr lang="en-US" sz="2400" b="1" dirty="0">
              <a:solidFill>
                <a:srgbClr val="000099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9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Have you ever rescued someone 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9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or been rescued from a difficult situation? 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9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If so, how did it change your life?</a:t>
            </a:r>
            <a:endParaRPr lang="en-US" sz="2400" b="1" dirty="0">
              <a:solidFill>
                <a:srgbClr val="000099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740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99B137E-96F1-4889-A8B7-13EC747F84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DFF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21281B-C9AA-4599-B6E4-FB8576BD513E}"/>
              </a:ext>
            </a:extLst>
          </p:cNvPr>
          <p:cNvSpPr txBox="1"/>
          <p:nvPr/>
        </p:nvSpPr>
        <p:spPr>
          <a:xfrm>
            <a:off x="1232452" y="1140658"/>
            <a:ext cx="9727096" cy="3895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 this parable, Jesus makes it clear that 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as disciples, we should see Christ in one another.   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Is this ever hard for you?   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If so, what can you do about that?  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 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What surprises or delights you 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 this final judgment gospel today?</a:t>
            </a:r>
          </a:p>
        </p:txBody>
      </p:sp>
    </p:spTree>
    <p:extLst>
      <p:ext uri="{BB962C8B-B14F-4D97-AF65-F5344CB8AC3E}">
        <p14:creationId xmlns:p14="http://schemas.microsoft.com/office/powerpoint/2010/main" val="3171311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book, standing, photo&#10;&#10;Description automatically generated">
            <a:extLst>
              <a:ext uri="{FF2B5EF4-FFF2-40B4-BE49-F238E27FC236}">
                <a16:creationId xmlns:a16="http://schemas.microsoft.com/office/drawing/2014/main" id="{B13C1756-71D9-41E4-80F6-D06EC0105F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4" y="171450"/>
            <a:ext cx="12005611" cy="625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711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99B137E-96F1-4889-A8B7-13EC747F84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DFF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21281B-C9AA-4599-B6E4-FB8576BD513E}"/>
              </a:ext>
            </a:extLst>
          </p:cNvPr>
          <p:cNvSpPr txBox="1"/>
          <p:nvPr/>
        </p:nvSpPr>
        <p:spPr>
          <a:xfrm>
            <a:off x="1232452" y="769597"/>
            <a:ext cx="9727096" cy="5003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Pope Francis called upon the clergy 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to smell like the sheep.  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What would it mean to you personally 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to “smell like the sheep”?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Would your comfort level allow this?  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 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Thanksgiving is a time of community and solidarity.  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 this unusual year, how can Thanksgiving 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help us to expand our solidarity with others?</a:t>
            </a:r>
          </a:p>
        </p:txBody>
      </p:sp>
    </p:spTree>
    <p:extLst>
      <p:ext uri="{BB962C8B-B14F-4D97-AF65-F5344CB8AC3E}">
        <p14:creationId xmlns:p14="http://schemas.microsoft.com/office/powerpoint/2010/main" val="14168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215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Lucida Sans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2</cp:revision>
  <dcterms:created xsi:type="dcterms:W3CDTF">2020-11-24T17:43:04Z</dcterms:created>
  <dcterms:modified xsi:type="dcterms:W3CDTF">2020-11-24T17:55:26Z</dcterms:modified>
</cp:coreProperties>
</file>