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63"/>
    <a:srgbClr val="00CC99"/>
    <a:srgbClr val="5B9E2E"/>
    <a:srgbClr val="00FFFF"/>
    <a:srgbClr val="003300"/>
    <a:srgbClr val="00662E"/>
    <a:srgbClr val="008080"/>
    <a:srgbClr val="005043"/>
    <a:srgbClr val="99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368" autoAdjust="0"/>
    <p:restoredTop sz="94660"/>
  </p:normalViewPr>
  <p:slideViewPr>
    <p:cSldViewPr snapToGrid="0">
      <p:cViewPr varScale="1">
        <p:scale>
          <a:sx n="40" d="100"/>
          <a:sy n="40" d="100"/>
        </p:scale>
        <p:origin x="12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ED88E-B324-45A7-A61A-4C1FFF7D7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6A3AF-066D-40C1-B96D-6284452008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9C710-8D59-4484-979C-D8811799F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CF8B8-8999-408D-928E-78BDCF2D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978D8-71FF-4427-A16A-96A20FFC1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4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769DE-45D2-4A61-9FA1-53452696F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7DFF9-FC73-4E8D-92F1-120D5B4C4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A011A2-12C1-4CBD-B403-92FE2ABBC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08BD6-3945-435C-A3A6-AB80FF8B8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C267B-66CA-432D-B350-1C5B0D8AE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9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BFABBF-484B-495A-9EB0-B2C53DD59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0D3C1C-6F15-4D0F-8844-33C0FA071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0FE88-7000-4097-9D1F-272E3A7D4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A83EA-645F-4CDD-9CDE-D6A016A20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DFA6E-609A-4501-9F45-65E609CF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8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F9431-EAF0-49EA-859E-3D87D1698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EB6FE-6DF7-4CE3-9D61-B760678221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E81EA-9114-4D17-BFA5-5EA174F75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92E03-76BD-4346-AB87-ABC1FE3E4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6215E-D704-4C43-A932-963A8E629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16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D2C55-0E5D-45B7-A182-C794EDACB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B93FF-1FD4-43B8-8EFA-EB5C72662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C3978-EA81-42BA-956B-C3A945E57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F359A-1EDF-447D-A4FE-670637D84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4B97B-4303-4EAB-B9AB-1E857B60C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3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65E6E-4184-4AD7-B9DF-B806FB583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AD9A5-3B64-4B37-8026-5016977315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AE84BB-58CF-475F-874F-3D0F06038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28A04-D3CC-4117-B5B9-9C0511C58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41C867-AC88-45F7-85FC-FB62E5F4B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526D3-DA77-413C-A337-E3DFF954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2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8848D-841B-4FC1-BAC0-6271E5297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26DC8-D842-45AA-BD23-FD90D564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56E2D-C2DF-4688-BD64-B4AB64BB9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CFC703-9F07-4AE2-A98D-7A54FA852F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7B661-D1E1-4487-8580-D4F925053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29D19F-BBED-4F17-A746-D86E450BC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DD7B-D710-46DD-BB29-1F0A39E26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B0DCD3-5533-4421-BEE1-C2756ABC3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2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0826D-DFE8-44EA-B486-B666D0A9D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5E6CF3-98CA-48F7-8DA6-E11D3022B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800854-7706-4798-8D18-F24AD446E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99557D-0101-4DE8-8713-17CD95BD0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9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0DDCB1-0343-44F0-8386-24ED01819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BD3926-A4F5-47F1-AA73-9B57756F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8B607-BFD2-403C-9E9C-39DB90E44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5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855A3-4243-4717-B950-D649C459F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511DB-0AF4-4B68-A9E5-6C0E42799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2CD0E5-D755-43B8-8D25-94931C2C6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5EB08-8B78-47A6-8ADE-3A2742B8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E8C87B-1F3A-4E76-9D4E-D57D286A2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57E70-B0FD-4C4A-9721-6ECF6384C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1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8247A-AB4C-412F-8314-501F24886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57B60B-83F3-43EB-831C-C8A14750BD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DF2C74-3F60-4084-9A01-DA753DB88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7E20C5-272D-4C35-8FA9-A5767653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27DD-30D5-4F51-B2F6-FDFC01E3343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3CEE3-57D8-4692-9615-2638C0D0C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C8E6C-D357-4C86-97E3-20FD75006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9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ADB5F2-94A2-4AFC-ACA1-300A8CF7E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231DA-2D1F-4F45-B510-AB16628D3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7F048-D86E-4E3A-8E23-A67761803E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E27DD-30D5-4F51-B2F6-FDFC01E3343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5BA98-72C3-4BD7-8639-F6C38D59F3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87449-33F9-4EAC-AAFC-6602454D5B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D6826-ACF8-45A1-9AAF-77EE3540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65B402-F2A0-405A-A802-29592BCC69F2}"/>
              </a:ext>
            </a:extLst>
          </p:cNvPr>
          <p:cNvSpPr/>
          <p:nvPr/>
        </p:nvSpPr>
        <p:spPr>
          <a:xfrm>
            <a:off x="0" y="0"/>
            <a:ext cx="12192000" cy="6915150"/>
          </a:xfrm>
          <a:prstGeom prst="rect">
            <a:avLst/>
          </a:prstGeom>
          <a:solidFill>
            <a:srgbClr val="C00000"/>
          </a:solidFill>
          <a:ln w="5715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AA0DCE-8098-4A5B-8D6E-7AD9ED240662}"/>
              </a:ext>
            </a:extLst>
          </p:cNvPr>
          <p:cNvSpPr txBox="1"/>
          <p:nvPr/>
        </p:nvSpPr>
        <p:spPr>
          <a:xfrm>
            <a:off x="697576" y="874358"/>
            <a:ext cx="10796848" cy="5109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15000"/>
              </a:lnSpc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In distressful times in your life, how have you</a:t>
            </a:r>
          </a:p>
          <a:p>
            <a:pPr lvl="1" algn="ctr">
              <a:lnSpc>
                <a:spcPct val="115000"/>
              </a:lnSpc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experienced angels or guardians </a:t>
            </a:r>
          </a:p>
          <a:p>
            <a:pPr lvl="1" algn="ctr">
              <a:lnSpc>
                <a:spcPct val="115000"/>
              </a:lnSpc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that support and console you?</a:t>
            </a:r>
          </a:p>
          <a:p>
            <a:pPr lvl="1" algn="ctr">
              <a:lnSpc>
                <a:spcPct val="115000"/>
              </a:lnSpc>
              <a:spcAft>
                <a:spcPts val="800"/>
              </a:spcAft>
            </a:pPr>
            <a:endParaRPr lang="en-US" sz="3600" dirty="0">
              <a:solidFill>
                <a:schemeClr val="bg1"/>
              </a:solidFill>
              <a:latin typeface="Arial Rounded MT Bold" panose="020F0704030504030204" pitchFamily="34" charset="0"/>
              <a:cs typeface="Calibri" panose="020F0502020204030204" pitchFamily="34" charset="0"/>
            </a:endParaRPr>
          </a:p>
          <a:p>
            <a:pPr lvl="1" algn="ctr">
              <a:lnSpc>
                <a:spcPct val="115000"/>
              </a:lnSpc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What do you fear as you face</a:t>
            </a:r>
          </a:p>
          <a:p>
            <a:pPr lvl="1" algn="ctr">
              <a:lnSpc>
                <a:spcPct val="115000"/>
              </a:lnSpc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the end of an era in which you have lived </a:t>
            </a:r>
          </a:p>
          <a:p>
            <a:pPr lvl="1" algn="ctr">
              <a:lnSpc>
                <a:spcPct val="115000"/>
              </a:lnSpc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or the end of time?  </a:t>
            </a:r>
          </a:p>
        </p:txBody>
      </p:sp>
    </p:spTree>
    <p:extLst>
      <p:ext uri="{BB962C8B-B14F-4D97-AF65-F5344CB8AC3E}">
        <p14:creationId xmlns:p14="http://schemas.microsoft.com/office/powerpoint/2010/main" val="1355331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65B402-F2A0-405A-A802-29592BCC69F2}"/>
              </a:ext>
            </a:extLst>
          </p:cNvPr>
          <p:cNvSpPr/>
          <p:nvPr/>
        </p:nvSpPr>
        <p:spPr>
          <a:xfrm>
            <a:off x="0" y="0"/>
            <a:ext cx="12192000" cy="6915150"/>
          </a:xfrm>
          <a:prstGeom prst="rect">
            <a:avLst/>
          </a:prstGeom>
          <a:solidFill>
            <a:srgbClr val="008663"/>
          </a:solidFill>
          <a:ln w="57150">
            <a:solidFill>
              <a:srgbClr val="0066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AA0DCE-8098-4A5B-8D6E-7AD9ED240662}"/>
              </a:ext>
            </a:extLst>
          </p:cNvPr>
          <p:cNvSpPr txBox="1"/>
          <p:nvPr/>
        </p:nvSpPr>
        <p:spPr>
          <a:xfrm>
            <a:off x="697576" y="929868"/>
            <a:ext cx="10796848" cy="4369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How do you feel about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“knowing neither the day nor the hour?”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What does that mean for how you live?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 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What signs tell you that God is coming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in our day?  How is a new age sprouting now?</a:t>
            </a:r>
          </a:p>
        </p:txBody>
      </p:sp>
    </p:spTree>
    <p:extLst>
      <p:ext uri="{BB962C8B-B14F-4D97-AF65-F5344CB8AC3E}">
        <p14:creationId xmlns:p14="http://schemas.microsoft.com/office/powerpoint/2010/main" val="3094222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665B402-F2A0-405A-A802-29592BCC69F2}"/>
              </a:ext>
            </a:extLst>
          </p:cNvPr>
          <p:cNvSpPr/>
          <p:nvPr/>
        </p:nvSpPr>
        <p:spPr>
          <a:xfrm>
            <a:off x="0" y="0"/>
            <a:ext cx="12192000" cy="6915150"/>
          </a:xfrm>
          <a:prstGeom prst="rect">
            <a:avLst/>
          </a:prstGeom>
          <a:solidFill>
            <a:srgbClr val="00FFFF"/>
          </a:solidFill>
          <a:ln w="5715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AA0DCE-8098-4A5B-8D6E-7AD9ED240662}"/>
              </a:ext>
            </a:extLst>
          </p:cNvPr>
          <p:cNvSpPr txBox="1"/>
          <p:nvPr/>
        </p:nvSpPr>
        <p:spPr>
          <a:xfrm>
            <a:off x="697576" y="658401"/>
            <a:ext cx="10796848" cy="5541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latin typeface="Arial Rounded MT Bold" panose="020F0704030504030204" pitchFamily="34" charset="0"/>
                <a:cs typeface="Calibri" panose="020F0502020204030204" pitchFamily="34" charset="0"/>
              </a:rPr>
              <a:t>What does it mean to you to “be restored”?  What challenges you?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latin typeface="Arial Rounded MT Bold" panose="020F0704030504030204" pitchFamily="34" charset="0"/>
                <a:cs typeface="Calibri" panose="020F0502020204030204" pitchFamily="34" charset="0"/>
              </a:rPr>
              <a:t>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latin typeface="Arial Rounded MT Bold" panose="020F0704030504030204" pitchFamily="34" charset="0"/>
                <a:cs typeface="Calibri" panose="020F0502020204030204" pitchFamily="34" charset="0"/>
              </a:rPr>
              <a:t> What are the sources of joy, wisdom, and discernment for you in these critical times?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3600" dirty="0">
              <a:latin typeface="Arial Rounded MT Bold" panose="020F0704030504030204" pitchFamily="34" charset="0"/>
              <a:cs typeface="Calibri" panose="020F050202020403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latin typeface="Arial Rounded MT Bold" panose="020F0704030504030204" pitchFamily="34" charset="0"/>
                <a:cs typeface="Calibri" panose="020F0502020204030204" pitchFamily="34" charset="0"/>
              </a:rPr>
              <a:t>When have you seen transformation happen as an outgrowth of genuine Christian living? </a:t>
            </a:r>
          </a:p>
        </p:txBody>
      </p:sp>
    </p:spTree>
    <p:extLst>
      <p:ext uri="{BB962C8B-B14F-4D97-AF65-F5344CB8AC3E}">
        <p14:creationId xmlns:p14="http://schemas.microsoft.com/office/powerpoint/2010/main" val="3288503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138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Donald Thompson</dc:creator>
  <cp:lastModifiedBy>Betty Thompson</cp:lastModifiedBy>
  <cp:revision>18</cp:revision>
  <dcterms:created xsi:type="dcterms:W3CDTF">2021-10-17T02:30:14Z</dcterms:created>
  <dcterms:modified xsi:type="dcterms:W3CDTF">2021-11-13T02:11:26Z</dcterms:modified>
</cp:coreProperties>
</file>