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185A-33BB-47EF-9691-EEBA75A530C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4B58-2295-457A-A24A-BE4307FA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28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185A-33BB-47EF-9691-EEBA75A530C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4B58-2295-457A-A24A-BE4307FA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3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185A-33BB-47EF-9691-EEBA75A530C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4B58-2295-457A-A24A-BE4307FA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57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185A-33BB-47EF-9691-EEBA75A530C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4B58-2295-457A-A24A-BE4307FA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02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185A-33BB-47EF-9691-EEBA75A530C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4B58-2295-457A-A24A-BE4307FA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1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185A-33BB-47EF-9691-EEBA75A530C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4B58-2295-457A-A24A-BE4307FA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185A-33BB-47EF-9691-EEBA75A530C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4B58-2295-457A-A24A-BE4307FA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185A-33BB-47EF-9691-EEBA75A530C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4B58-2295-457A-A24A-BE4307FA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7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185A-33BB-47EF-9691-EEBA75A530C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4B58-2295-457A-A24A-BE4307FA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80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185A-33BB-47EF-9691-EEBA75A530C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4B58-2295-457A-A24A-BE4307FA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185A-33BB-47EF-9691-EEBA75A530C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4B58-2295-457A-A24A-BE4307FA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8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3185A-33BB-47EF-9691-EEBA75A530C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34B58-2295-457A-A24A-BE4307FA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6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"/>
            <a:ext cx="4800600" cy="64007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5039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7229"/>
            <a:ext cx="5105399" cy="650599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9466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18" y="223177"/>
            <a:ext cx="4935482" cy="648242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45099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90" y="0"/>
            <a:ext cx="5127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37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Thompson</dc:creator>
  <cp:lastModifiedBy>Betty Thompson</cp:lastModifiedBy>
  <cp:revision>4</cp:revision>
  <dcterms:created xsi:type="dcterms:W3CDTF">2020-05-19T14:12:07Z</dcterms:created>
  <dcterms:modified xsi:type="dcterms:W3CDTF">2020-05-24T14:12:15Z</dcterms:modified>
</cp:coreProperties>
</file>