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ECD9"/>
    <a:srgbClr val="FFCC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CC8-594C-9CC4-6161-B4AE028E8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B4769-59C9-7384-0F16-014D7A52A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800D-963D-2F05-F354-865D9EAE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AE4B-DE8F-072C-ED95-F17D78E4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B5F5-C2E1-1835-855E-606B2748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B488-94ED-5827-F382-477BA3688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95A38-960B-A65C-C8CA-FD005FD29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C1532-2A5D-6170-6295-98A53B8F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8088-132C-EC39-30A8-1CA95045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9F3DC-BBF3-FC69-F1F2-5795A305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A17F2B-EEAB-8611-DB29-60A75EABA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D85A2-D9BF-7B68-03B7-A5A422440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0E2A-70AD-5A61-DD82-9C0B339C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8670C-6A5F-DC1A-9CC6-DD889CF1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BBA49-A52F-D06B-1586-BF23909F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5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9613-C311-32BC-0B4A-C062374B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FFDD2-2EF2-D86A-75F4-EFC754004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F15D4-D4B6-F71F-AF9D-4863590A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6D121-EB2F-0E47-6B9C-D3B9B8C0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2F5C-2CCA-4366-494B-A6291849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20DC-94D2-C578-A3D7-66D3B5738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46E89-70E4-A035-BFD0-BCC64AB46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9ADC2-646C-9448-45C4-9F04DD39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FF689-5794-B879-A214-18AB4E90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4F601-1BCC-BF97-E411-47C059EA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6AEC-174B-DA72-AD5D-5CD9938B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3AFA-C9DC-1C16-CE70-4E30BA074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3CD26-C32A-03FF-5E3C-39DF44957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57A9A-CF12-E0B4-5525-5B651DB4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05511-263D-2F0D-84D1-257281D8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6C380-0C70-0896-490D-7C9C3B9B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44B56-0D2B-3C57-695F-75220E55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4CDBB-1354-8EE9-BF44-CEF6AE143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D543C-CF7E-D36A-BD63-7A80D7C00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B8182-8E53-82B4-93B7-D4A46929B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9154C-112D-4910-51B3-961603E86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E77BB-65CF-F69E-449D-0609D6FE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DDF5B2-C3A5-A77C-8724-7783A05C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80A08-93D9-2075-E3CE-4073B925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183B-37FF-1A8D-2F6D-C16A9CCC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C4D2A-054D-C771-316F-3BB5FA8B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892D4-9076-1D0C-FB09-FEFED7C1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8A39F-AB0D-63BC-F0A2-143ACCD8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7B16F-DBAB-7AD1-A217-8E13AE95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E9896-0A95-E147-4D0B-6F35B243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B7FDE-3DA5-FBA1-CDB2-10F63048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34935-6139-ED48-67F7-0B0CF66C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F273-89E2-0B41-D26A-CF2746496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8482C-8764-9A74-A15D-A363C7FD7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48FA9-82A3-442B-557F-036DCCB4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EC1D4-DF54-2A41-D558-D458D297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0736E-91C3-0636-21A6-ABDD1375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8C4E-016E-8C23-934A-398626081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B2951-F18C-A4A3-3A58-79F312BFB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DE342-4509-DD91-E504-3AF8C6D9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35685-8557-7AA8-AA18-71CB30C0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B5392-94D7-70A5-AED6-B6476ABF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29FFC-C572-D384-EA0F-ACD38A17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3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EEC8FC-7902-24DD-98A1-B6667FFF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1BE80-2EA7-6B40-3517-3EBB74032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412D5-D460-4ACA-F891-25D265BE5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BCE8-4F0B-4011-B778-3D3A95A8F678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BED5-7E76-9BFC-2982-4A73ED189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E4F9A-54C4-CD65-ACF9-4B2485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8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sky, outdoor, clouds, nature&#10;&#10;Description automatically generated">
            <a:extLst>
              <a:ext uri="{FF2B5EF4-FFF2-40B4-BE49-F238E27FC236}">
                <a16:creationId xmlns:a16="http://schemas.microsoft.com/office/drawing/2014/main" id="{C0B0ABF2-D506-E686-2988-410111757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3" r="42641" b="12046"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3AE5D9-5D07-FE47-7987-975437A7B82D}"/>
              </a:ext>
            </a:extLst>
          </p:cNvPr>
          <p:cNvSpPr txBox="1"/>
          <p:nvPr/>
        </p:nvSpPr>
        <p:spPr>
          <a:xfrm>
            <a:off x="2431472" y="844450"/>
            <a:ext cx="7329055" cy="4857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Recall a time when you experienced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 laying on of hands…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or </a:t>
            </a:r>
            <a:r>
              <a:rPr lang="en-US" sz="24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when you have been part of a crowd where “rejoicing [in the Spirit] rose to a fever pitch.” 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How did you feel being there?</a:t>
            </a:r>
            <a:endParaRPr lang="en-US" sz="2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endParaRPr lang="en-US" sz="2400" dirty="0">
              <a:effectLst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6282A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How do you understand your Baptism now? What is most powerful for you in the ritual?</a:t>
            </a:r>
            <a:endParaRPr lang="en-US" sz="2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6282A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 </a:t>
            </a:r>
            <a:endParaRPr lang="en-US" sz="2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6282A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As a baptized Catholic Christian,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6282A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what sense of mission do you have now?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6282A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How is this lived out in your daily life?</a:t>
            </a:r>
            <a:endParaRPr lang="en-US" sz="2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137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, clouds, nature&#10;&#10;Description automatically generated">
            <a:extLst>
              <a:ext uri="{FF2B5EF4-FFF2-40B4-BE49-F238E27FC236}">
                <a16:creationId xmlns:a16="http://schemas.microsoft.com/office/drawing/2014/main" id="{C0B0ABF2-D506-E686-2988-410111757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3" r="42641" b="12046"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3AE5D9-5D07-FE47-7987-975437A7B82D}"/>
              </a:ext>
            </a:extLst>
          </p:cNvPr>
          <p:cNvSpPr txBox="1"/>
          <p:nvPr/>
        </p:nvSpPr>
        <p:spPr>
          <a:xfrm>
            <a:off x="1025236" y="1218522"/>
            <a:ext cx="9864436" cy="4067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Recall a time when you felt “orphaned”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yet felt deeply that you were in God and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God was in you.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When did you become aware of the indwelling of the Spirit? 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How do you recognize "stirrings of the Spirit “…in yourself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or in others?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Quietly sit with an important choice in your life right now.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Listen for what the Spirit wants you to know.</a:t>
            </a:r>
            <a:endParaRPr lang="en-US" sz="2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696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, clouds, nature&#10;&#10;Description automatically generated">
            <a:extLst>
              <a:ext uri="{FF2B5EF4-FFF2-40B4-BE49-F238E27FC236}">
                <a16:creationId xmlns:a16="http://schemas.microsoft.com/office/drawing/2014/main" id="{C0B0ABF2-D506-E686-2988-410111757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3" r="42641" b="12046"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3AE5D9-5D07-FE47-7987-975437A7B82D}"/>
              </a:ext>
            </a:extLst>
          </p:cNvPr>
          <p:cNvSpPr txBox="1"/>
          <p:nvPr/>
        </p:nvSpPr>
        <p:spPr>
          <a:xfrm>
            <a:off x="1163782" y="1753555"/>
            <a:ext cx="9864436" cy="2852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What challenge or challenges stir fear in you?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Which challenges do you welcome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and how have you already opened a door to them?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How does the synodal process offer you hope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and a path for participation, communion, and mission?</a:t>
            </a:r>
            <a:endParaRPr lang="en-US" sz="24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987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208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9</cp:revision>
  <dcterms:created xsi:type="dcterms:W3CDTF">2022-06-14T19:20:33Z</dcterms:created>
  <dcterms:modified xsi:type="dcterms:W3CDTF">2023-05-14T14:56:39Z</dcterms:modified>
</cp:coreProperties>
</file>