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848"/>
    <a:srgbClr val="000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9007F-140C-2BD8-28AF-EBE4634D0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2F76AD-FCC6-3FD5-4F56-5A3899A93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1AA40-A0AC-641F-3B13-74CE1696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5F71-7636-D3DE-B69B-5C5369B65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E864F-5433-E24E-E532-B770343F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6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EA2A7-2EC2-7666-C573-B499AF302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E9622-B400-8A82-B86B-E0A9A8FAE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C2FBD-DB94-0574-7C69-ED81E5D7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D0151-4FDA-CDE9-9E51-96803A1AD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1710E-62A3-50E6-8DE6-C92FB92C2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6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56D28F-4BEE-9D3D-6FE9-B3CF0E7502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811D8-7CDE-BA2E-1546-787AE722E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5179D-63C5-437E-9DA8-70805BB20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819F3-4283-EB40-3ABE-D1B86865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829A8-6F04-242F-7E66-0F1588A9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7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D3DD3-1552-2401-8A51-0498D6CE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71374-A756-6D86-BAB8-AC63FBD59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3F701-1F37-C9DB-A97B-D9C2FE89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72F4F-4383-CEEB-0F58-4F8D14BA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61269-8532-9735-95F6-784C822D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8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D1D60-E66C-2AAE-4C44-07EA179C7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A8EF3-AEB2-B88B-0408-CFE74E138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12EEC-FB4D-BF1E-FBA2-F5B020B3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5425B-FEB0-B77F-49C4-E46E5579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72D83-B247-C05D-F62B-80AF1D49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2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8708A-C534-1539-05A3-C9D269D3D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0E081-DBBE-C1A6-1240-02E94A4D5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84358-33DC-566C-2887-E9EE3075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65AF6-4FB9-B0B7-C13B-A42233D02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B510A-B075-5575-B5D0-4093FE177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87798-29B2-2BEB-060D-AE42DE0B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9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511C-EF79-83BA-2987-41CEF1B1D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E1415-066A-2218-4205-B269308C3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6930F-24C7-AB28-404F-7C9D10DB4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EAA106-3FA7-06D8-E3C0-A1CD13B1A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0F10C7-FD25-61BB-49B6-CC21FA8B0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FCE4F6-0EC0-E4E2-1F57-64E6FF916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AECC3C-6CED-96C7-E843-FA76C15D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7D22DC-B185-1B0C-37E4-AF4F9FCF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5C843-683C-0CF5-525E-4B6BC4A6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A7A2D3-39CB-98FB-A44A-390B8C469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4D1A2-EEB1-3FF6-AA83-551685599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AB61C8-D058-483C-B2A6-3DD4EE4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09E0AD-52D3-0757-A760-564D1E6A9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1F65EB-9FFE-AA28-4062-5CCBA248A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1D98F-1EAE-68C4-DB3E-121BB6F6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1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BD46C-FEE8-D18A-D0AE-764902655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93215-ECF8-7613-DE8C-395C17512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DC71B-290A-AF0C-9C41-1A9C813A5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8B60A-4728-2AC3-AB99-B408E461B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F33E8-26A0-D4CD-1D92-592FEDF25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D5009-1B0B-B4CD-8A74-F9EAE755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B0DB-C66A-9EB7-4F94-E11318C5F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62816-4F18-90AC-6333-CDC67FB4F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FFC61-16F7-B44C-3340-F80CA037A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B3BF2-DB79-CFC0-920F-2E9DC766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7E0A4-CE10-CE8C-5C7C-2DFB5F347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54C35-FD99-CF6C-FE28-EAE71C426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1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415B8-2B7B-E94B-BE23-118061F97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989AB-46B4-9571-E598-89DC1A2B6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290A1-DC0D-BF3B-EEA3-F4C015ABD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4EC14-3528-458D-BCB7-565E9B98A98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AB3C4-1956-B757-CFB0-352F2905F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0AF47-2A1F-AAD6-DFE6-54D73428B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9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2210F7-40CC-D3EE-8A95-CDAA132941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18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2210F7-40CC-D3EE-8A95-CDAA132941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picture containing old, crowd&#10;&#10;Description automatically generated">
            <a:extLst>
              <a:ext uri="{FF2B5EF4-FFF2-40B4-BE49-F238E27FC236}">
                <a16:creationId xmlns:a16="http://schemas.microsoft.com/office/drawing/2014/main" id="{4957C1CD-B2EE-D736-86FF-5A32B82BAF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735036"/>
            <a:ext cx="5943600" cy="50730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2C3278E-B198-926D-3BE1-683AF3286BCC}"/>
              </a:ext>
            </a:extLst>
          </p:cNvPr>
          <p:cNvSpPr txBox="1"/>
          <p:nvPr/>
        </p:nvSpPr>
        <p:spPr>
          <a:xfrm>
            <a:off x="685204" y="625476"/>
            <a:ext cx="10821591" cy="5557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fontAlgn="base">
              <a:lnSpc>
                <a:spcPct val="115000"/>
              </a:lnSpc>
              <a:spcBef>
                <a:spcPts val="0"/>
              </a:spcBef>
            </a:pPr>
            <a:r>
              <a:rPr lang="en-US" sz="2400" spc="25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When have you witnessed someone in distress being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400" spc="25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led by the provident hand of God to renewed life?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endParaRPr lang="en-US" sz="24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fontAlgn="base">
              <a:lnSpc>
                <a:spcPct val="115000"/>
              </a:lnSpc>
              <a:spcBef>
                <a:spcPts val="0"/>
              </a:spcBef>
            </a:pPr>
            <a:r>
              <a:rPr lang="en-US" sz="2400" spc="25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						Where have you felt the truth </a:t>
            </a:r>
          </a:p>
          <a:p>
            <a:pPr lvl="8" fontAlgn="base">
              <a:lnSpc>
                <a:spcPct val="115000"/>
              </a:lnSpc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o</a:t>
            </a:r>
            <a:r>
              <a:rPr lang="en-US" sz="2400" spc="25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 God’s words “I will put </a:t>
            </a:r>
          </a:p>
          <a:p>
            <a:pPr lvl="8" fontAlgn="base">
              <a:lnSpc>
                <a:spcPct val="115000"/>
              </a:lnSpc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</a:t>
            </a:r>
            <a:r>
              <a:rPr lang="en-US" sz="2400" spc="25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my spirit in you </a:t>
            </a:r>
          </a:p>
          <a:p>
            <a:pPr lvl="8" fontAlgn="base">
              <a:lnSpc>
                <a:spcPct val="115000"/>
              </a:lnSpc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</a:t>
            </a:r>
            <a:r>
              <a:rPr lang="en-US" sz="2400" spc="25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so that you may live”?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endParaRPr lang="en-US" sz="24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fontAlgn="base">
              <a:lnSpc>
                <a:spcPct val="115000"/>
              </a:lnSpc>
              <a:spcBef>
                <a:spcPts val="0"/>
              </a:spcBef>
            </a:pPr>
            <a:r>
              <a:rPr lang="en-US" sz="2400" spc="25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					How does the divine promise of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					</a:t>
            </a:r>
            <a:r>
              <a:rPr lang="en-US" sz="2400" spc="25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eternal life shape your attitude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					</a:t>
            </a:r>
            <a:r>
              <a:rPr lang="en-US" sz="2400" spc="25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toward your experience of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					</a:t>
            </a:r>
            <a:r>
              <a:rPr lang="en-US" sz="2400" spc="25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earthly life?</a:t>
            </a:r>
            <a:endParaRPr lang="en-US" sz="24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345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2210F7-40CC-D3EE-8A95-CDAA132941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18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2210F7-40CC-D3EE-8A95-CDAA132941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C3278E-B198-926D-3BE1-683AF3286BCC}"/>
              </a:ext>
            </a:extLst>
          </p:cNvPr>
          <p:cNvSpPr txBox="1"/>
          <p:nvPr/>
        </p:nvSpPr>
        <p:spPr>
          <a:xfrm>
            <a:off x="366550" y="818702"/>
            <a:ext cx="10821591" cy="5220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have you felt God weeping with you?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spc="25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have you experienced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reality of divine presence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through an expression of love?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endParaRPr lang="en-US" sz="2400" spc="25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Where have you seen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undaunted faith lead to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 outcome that seemed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practically impossible?</a:t>
            </a:r>
          </a:p>
        </p:txBody>
      </p:sp>
      <p:pic>
        <p:nvPicPr>
          <p:cNvPr id="3" name="Picture 2" descr="Title: Raising of Lazarus&#10;[Click for larger image view]">
            <a:extLst>
              <a:ext uri="{FF2B5EF4-FFF2-40B4-BE49-F238E27FC236}">
                <a16:creationId xmlns:a16="http://schemas.microsoft.com/office/drawing/2014/main" id="{E79BAF6E-7DD5-F658-779F-EEBB53C7F3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533" y="1745673"/>
            <a:ext cx="6447704" cy="4932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439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2210F7-40CC-D3EE-8A95-CDAA132941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18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99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2210F7-40CC-D3EE-8A95-CDAA132941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C3278E-B198-926D-3BE1-683AF3286BCC}"/>
              </a:ext>
            </a:extLst>
          </p:cNvPr>
          <p:cNvSpPr txBox="1"/>
          <p:nvPr/>
        </p:nvSpPr>
        <p:spPr>
          <a:xfrm>
            <a:off x="477382" y="1041976"/>
            <a:ext cx="10821591" cy="4077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have you realized that you were not self-sufficient, but then proved not to be alone?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400" spc="25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do you want to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say to God about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“accompanying us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through each other”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instead of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God ending suffering?</a:t>
            </a:r>
            <a:endParaRPr lang="en-US" sz="24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 descr="A picture containing text, stone&#10;&#10;Description automatically generated">
            <a:extLst>
              <a:ext uri="{FF2B5EF4-FFF2-40B4-BE49-F238E27FC236}">
                <a16:creationId xmlns:a16="http://schemas.microsoft.com/office/drawing/2014/main" id="{F27A8CA9-C07B-CB86-5E84-9E3FCEF19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565" y="1828800"/>
            <a:ext cx="7290324" cy="4832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9749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177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Thompson</dc:creator>
  <cp:lastModifiedBy>Betty Thompson</cp:lastModifiedBy>
  <cp:revision>4</cp:revision>
  <dcterms:created xsi:type="dcterms:W3CDTF">2023-03-24T00:13:04Z</dcterms:created>
  <dcterms:modified xsi:type="dcterms:W3CDTF">2023-03-25T00:43:27Z</dcterms:modified>
</cp:coreProperties>
</file>