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616"/>
    <a:srgbClr val="002496"/>
    <a:srgbClr val="BDDEFF"/>
    <a:srgbClr val="99CCFF"/>
    <a:srgbClr val="990033"/>
    <a:srgbClr val="996600"/>
    <a:srgbClr val="3D87A1"/>
    <a:srgbClr val="355EA9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-80114" y="1"/>
            <a:ext cx="12192000" cy="6857999"/>
          </a:xfrm>
          <a:prstGeom prst="rect">
            <a:avLst/>
          </a:prstGeom>
          <a:solidFill>
            <a:srgbClr val="233616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6096000" y="4739137"/>
            <a:ext cx="6221896" cy="18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does your light shine? 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1000" dirty="0">
              <a:solidFill>
                <a:schemeClr val="bg1"/>
              </a:solidFill>
              <a:uFill>
                <a:solidFill>
                  <a:srgbClr val="000000"/>
                </a:solidFill>
              </a:uFill>
              <a:latin typeface="Arial Rounded MT Bold" panose="020F07040305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What is it like to find light shining where you don’t expect it?</a:t>
            </a:r>
          </a:p>
        </p:txBody>
      </p:sp>
      <p:pic>
        <p:nvPicPr>
          <p:cNvPr id="5" name="Picture 4" descr="A picture containing text, vegetable&#10;&#10;Description automatically generated">
            <a:extLst>
              <a:ext uri="{FF2B5EF4-FFF2-40B4-BE49-F238E27FC236}">
                <a16:creationId xmlns:a16="http://schemas.microsoft.com/office/drawing/2014/main" id="{7BA6FB4E-99A8-4EA6-ABC8-0BE4EC8E4B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t="2557" r="1014" b="6431"/>
          <a:stretch/>
        </p:blipFill>
        <p:spPr>
          <a:xfrm>
            <a:off x="225083" y="347479"/>
            <a:ext cx="8775855" cy="4165430"/>
          </a:xfrm>
          <a:prstGeom prst="rect">
            <a:avLst/>
          </a:prstGeom>
          <a:ln w="3175">
            <a:solidFill>
              <a:srgbClr val="233616"/>
            </a:solidFill>
          </a:ln>
        </p:spPr>
      </p:pic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2"/>
            <a:ext cx="12192000" cy="6857998"/>
          </a:xfrm>
          <a:prstGeom prst="rect">
            <a:avLst/>
          </a:prstGeom>
          <a:solidFill>
            <a:srgbClr val="BDDEF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lue gold shining abstract art Acrylic painting by Dmitry King | Artfinder">
            <a:extLst>
              <a:ext uri="{FF2B5EF4-FFF2-40B4-BE49-F238E27FC236}">
                <a16:creationId xmlns:a16="http://schemas.microsoft.com/office/drawing/2014/main" id="{F484FA88-D903-49B3-ACDF-9448EFC9F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DCCA9-38B5-437B-89EF-90C8B81A5A60}"/>
              </a:ext>
            </a:extLst>
          </p:cNvPr>
          <p:cNvSpPr txBox="1"/>
          <p:nvPr/>
        </p:nvSpPr>
        <p:spPr>
          <a:xfrm>
            <a:off x="746494" y="5274966"/>
            <a:ext cx="10474661" cy="143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When has your struggling soul caught fire from someone else’s light?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are you standing up and showing your soul in dark times?  How have you seen this affect others? 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2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0"/>
            <a:ext cx="12192000" cy="6857999"/>
            <a:chOff x="0" y="-106017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-106017"/>
              <a:ext cx="12192000" cy="6857999"/>
            </a:xfrm>
            <a:prstGeom prst="rect">
              <a:avLst/>
            </a:prstGeom>
            <a:solidFill>
              <a:srgbClr val="002496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6972351" y="1542022"/>
              <a:ext cx="4701228" cy="39363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When have you experienced something wondrous that causes you to fall silent?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2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Talk with the Holy One about a word or phrase that feels very meaningful to you in these readings. </a:t>
              </a:r>
            </a:p>
          </p:txBody>
        </p:sp>
      </p:grpSp>
      <p:pic>
        <p:nvPicPr>
          <p:cNvPr id="3" name="Picture 2" descr="A child standing in a doorway&#10;&#10;Description automatically generated with low confidence">
            <a:extLst>
              <a:ext uri="{FF2B5EF4-FFF2-40B4-BE49-F238E27FC236}">
                <a16:creationId xmlns:a16="http://schemas.microsoft.com/office/drawing/2014/main" id="{26A1319B-5520-412B-96ED-5FB143F61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21" y="1460798"/>
            <a:ext cx="5732310" cy="431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86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31</cp:revision>
  <dcterms:created xsi:type="dcterms:W3CDTF">2021-06-30T15:36:25Z</dcterms:created>
  <dcterms:modified xsi:type="dcterms:W3CDTF">2022-03-13T15:47:31Z</dcterms:modified>
</cp:coreProperties>
</file>