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76CC8-594C-9CC4-6161-B4AE028E8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FB4769-59C9-7384-0F16-014D7A52A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8800D-963D-2F05-F354-865D9EAEB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8AE4B-DE8F-072C-ED95-F17D78E48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FB5F5-C2E1-1835-855E-606B27481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6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9B488-94ED-5827-F382-477BA3688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195A38-960B-A65C-C8CA-FD005FD29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C1532-2A5D-6170-6295-98A53B8F8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58088-132C-EC39-30A8-1CA950455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9F3DC-BBF3-FC69-F1F2-5795A3054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4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A17F2B-EEAB-8611-DB29-60A75EABAD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1D85A2-D9BF-7B68-03B7-A5A422440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E0E2A-70AD-5A61-DD82-9C0B339C5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8670C-6A5F-DC1A-9CC6-DD889CF1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BBA49-A52F-D06B-1586-BF23909F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55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09613-C311-32BC-0B4A-C062374B2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FFDD2-2EF2-D86A-75F4-EFC754004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F15D4-D4B6-F71F-AF9D-4863590A7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6D121-EB2F-0E47-6B9C-D3B9B8C08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02F5C-2CCA-4366-494B-A6291849D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7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D20DC-94D2-C578-A3D7-66D3B5738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46E89-70E4-A035-BFD0-BCC64AB46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9ADC2-646C-9448-45C4-9F04DD390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FF689-5794-B879-A214-18AB4E900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4F601-1BCC-BF97-E411-47C059EAD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3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46AEC-174B-DA72-AD5D-5CD9938B6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C3AFA-C9DC-1C16-CE70-4E30BA074B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3CD26-C32A-03FF-5E3C-39DF44957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157A9A-CF12-E0B4-5525-5B651DB4B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05511-263D-2F0D-84D1-257281D88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16C380-0C70-0896-490D-7C9C3B9BA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8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44B56-0D2B-3C57-695F-75220E553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4CDBB-1354-8EE9-BF44-CEF6AE143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D543C-CF7E-D36A-BD63-7A80D7C00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1B8182-8E53-82B4-93B7-D4A46929B1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F9154C-112D-4910-51B3-961603E868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1E77BB-65CF-F69E-449D-0609D6FE3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DDF5B2-C3A5-A77C-8724-7783A05C7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080A08-93D9-2075-E3CE-4073B925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F183B-37FF-1A8D-2F6D-C16A9CCC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2C4D2A-054D-C771-316F-3BB5FA8BA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5892D4-9076-1D0C-FB09-FEFED7C16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B8A39F-AB0D-63BC-F0A2-143ACCD8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97B16F-DBAB-7AD1-A217-8E13AE954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EE9896-0A95-E147-4D0B-6F35B243A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B7FDE-3DA5-FBA1-CDB2-10F630482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7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34935-6139-ED48-67F7-0B0CF66CB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1F273-89E2-0B41-D26A-CF2746496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18482C-8764-9A74-A15D-A363C7FD7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48FA9-82A3-442B-557F-036DCCB4C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EC1D4-DF54-2A41-D558-D458D2978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30736E-91C3-0636-21A6-ABDD13758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1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48C4E-016E-8C23-934A-398626081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0B2951-F18C-A4A3-3A58-79F312BFBF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0DE342-4509-DD91-E504-3AF8C6D9E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35685-8557-7AA8-AA18-71CB30C0C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CE8-4F0B-4011-B778-3D3A95A8F678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3B5392-94D7-70A5-AED6-B6476ABF9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29FFC-C572-D384-EA0F-ACD38A170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3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EEC8FC-7902-24DD-98A1-B6667FFFF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1BE80-2EA7-6B40-3517-3EBB74032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412D5-D460-4ACA-F891-25D265BE5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4BCE8-4F0B-4011-B778-3D3A95A8F678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8BED5-7E76-9BFC-2982-4A73ED1894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E4F9A-54C4-CD65-ACF9-4B24858E2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F3E04-8379-4D82-8C87-19324D9F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8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yellow&#10;&#10;Description automatically generated">
            <a:extLst>
              <a:ext uri="{FF2B5EF4-FFF2-40B4-BE49-F238E27FC236}">
                <a16:creationId xmlns:a16="http://schemas.microsoft.com/office/drawing/2014/main" id="{06DCAE5F-B0E6-39F0-F138-C6015BC5B0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" r="978"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305EF0A-7529-DDDD-47E2-5EB6E934EFC7}"/>
              </a:ext>
            </a:extLst>
          </p:cNvPr>
          <p:cNvSpPr txBox="1"/>
          <p:nvPr/>
        </p:nvSpPr>
        <p:spPr>
          <a:xfrm>
            <a:off x="2001079" y="1804383"/>
            <a:ext cx="8865704" cy="2601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freedom do you lack to love your every neighbor?</a:t>
            </a:r>
            <a:endParaRPr lang="en-US" sz="2400" dirty="0"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marL="45720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400" dirty="0"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“There’s a simple test to see if one’s enlightened</a:t>
            </a:r>
            <a:endParaRPr lang="en-US" sz="2400" dirty="0"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 at least if one is on the path to light.</a:t>
            </a:r>
            <a:endParaRPr lang="en-US" sz="2400" dirty="0"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question is:  can you live one day without thinking</a:t>
            </a:r>
            <a:endParaRPr lang="en-US" sz="2400" dirty="0"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someone you encountered wasn’t you?”</a:t>
            </a:r>
            <a:endParaRPr lang="en-US" sz="24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732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yellow&#10;&#10;Description automatically generated">
            <a:extLst>
              <a:ext uri="{FF2B5EF4-FFF2-40B4-BE49-F238E27FC236}">
                <a16:creationId xmlns:a16="http://schemas.microsoft.com/office/drawing/2014/main" id="{A549D7D8-A443-2AD3-E85B-A407736045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" r="978"/>
          <a:stretch/>
        </p:blipFill>
        <p:spPr>
          <a:xfrm>
            <a:off x="1" y="0"/>
            <a:ext cx="12191999" cy="6858000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61D8C3-F019-2295-1CD8-591BC9559341}"/>
              </a:ext>
            </a:extLst>
          </p:cNvPr>
          <p:cNvSpPr txBox="1"/>
          <p:nvPr/>
        </p:nvSpPr>
        <p:spPr>
          <a:xfrm>
            <a:off x="1736034" y="2030414"/>
            <a:ext cx="8719930" cy="2177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 have I experienced the joy of a spontaneous “yes” that led to life-giving discipleship?</a:t>
            </a:r>
            <a:endParaRPr lang="en-US" sz="24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4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that one thing I have yet to claim/embrace that may be my purpose in being here? </a:t>
            </a:r>
            <a:endParaRPr lang="en-US" sz="2400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094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yellow&#10;&#10;Description automatically generated">
            <a:extLst>
              <a:ext uri="{FF2B5EF4-FFF2-40B4-BE49-F238E27FC236}">
                <a16:creationId xmlns:a16="http://schemas.microsoft.com/office/drawing/2014/main" id="{06DCAE5F-B0E6-39F0-F138-C6015BC5B0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" r="978"/>
          <a:stretch/>
        </p:blipFill>
        <p:spPr>
          <a:xfrm>
            <a:off x="1" y="-57091"/>
            <a:ext cx="12191999" cy="6858000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884E20C5-E6D7-D75C-715D-93ED95F13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5" descr="A picture containing yellow&#10;&#10;Description automatically generated">
            <a:extLst>
              <a:ext uri="{FF2B5EF4-FFF2-40B4-BE49-F238E27FC236}">
                <a16:creationId xmlns:a16="http://schemas.microsoft.com/office/drawing/2014/main" id="{3B9D3B56-30E3-F9F7-5F0B-702B114B2A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" r="978"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pic>
        <p:nvPicPr>
          <p:cNvPr id="2049" name="Picture 2">
            <a:extLst>
              <a:ext uri="{FF2B5EF4-FFF2-40B4-BE49-F238E27FC236}">
                <a16:creationId xmlns:a16="http://schemas.microsoft.com/office/drawing/2014/main" id="{9DC55028-D4B1-A55C-C746-A5BEDA10D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278" y="457200"/>
            <a:ext cx="2815259" cy="569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ED13078E-8A71-2601-DFEF-2444680AC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587" y="1643208"/>
            <a:ext cx="591154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is a choice I </a:t>
            </a: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regret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that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can now bless and release?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word “crossroads” implies Christ’s intimate presence in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our difficult moments of choosing. Rest in this…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576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3382</TotalTime>
  <Words>126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7</cp:revision>
  <dcterms:created xsi:type="dcterms:W3CDTF">2022-06-14T19:20:33Z</dcterms:created>
  <dcterms:modified xsi:type="dcterms:W3CDTF">2022-06-26T13:57:45Z</dcterms:modified>
</cp:coreProperties>
</file>