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8D2"/>
    <a:srgbClr val="0000CC"/>
    <a:srgbClr val="0067B4"/>
    <a:srgbClr val="461100"/>
    <a:srgbClr val="8A2100"/>
    <a:srgbClr val="CC3300"/>
    <a:srgbClr val="9E0000"/>
    <a:srgbClr val="012BB3"/>
    <a:srgbClr val="FF9900"/>
    <a:srgbClr val="E06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4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A19B7-8F3F-9F67-42BD-AA2F0761FF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26C88E-182F-8D15-729E-B73B23DA00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35E14-84DE-FAAB-75B9-E7B986A6A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81BE5-809F-4884-AC3E-67A51E0C9CD9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4E95E-EEB9-9302-DB74-4FE9E5FFD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7C31C-65F5-3961-8F58-9B59F587A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447E5-C66F-4E71-B26F-C35CE4515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254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35A38-7530-0D50-4248-DC83649FC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8A7C5E-E3C9-03F6-352C-04C30A9D4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9A9E1-EB99-3C1F-2E6D-0ACE7C158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81BE5-809F-4884-AC3E-67A51E0C9CD9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5A1C92-4AD1-A45A-3C65-738369C64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1D847-972E-1A28-2D2A-D258B6CE2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447E5-C66F-4E71-B26F-C35CE4515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54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769C3D-AA5B-6469-3436-6796F43BBF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060B9A-CB69-AC5D-FD1C-65300066A1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97A71-4954-85A1-05D5-84ACD0F1A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81BE5-809F-4884-AC3E-67A51E0C9CD9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E40E6-2CAB-1BD3-8DBD-5A8A29E9D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A3B7C2-9CC3-B286-AB95-F16FBF5EA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447E5-C66F-4E71-B26F-C35CE4515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29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89FE3-CD56-6B0B-5A2A-8DF5CE261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B9423-49AA-82D5-9006-7D8A78BD9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05937-4301-1AC9-3265-90E53321D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81BE5-809F-4884-AC3E-67A51E0C9CD9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FD0A8-DFF6-A9FA-8AEC-02A61E742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2939A-7ADA-7213-F2B8-1CD567B9A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447E5-C66F-4E71-B26F-C35CE4515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3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AA70E-E695-522F-2CFB-6903B293A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DA1521-9F32-7463-0848-85F1A925C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5CA84-E405-36CA-F86E-FAF112C3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81BE5-809F-4884-AC3E-67A51E0C9CD9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51E99-8FDF-D7A8-2771-FFC2EBC44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02040-76AF-3BCC-210E-64BC65C86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447E5-C66F-4E71-B26F-C35CE4515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67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27CC3-2B29-C315-BA00-9002E996E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AEA03-9D69-8B0B-7785-2AD2E40BCF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7A29A4-2DF0-C2A1-0C61-8582367532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CECF01-45D7-72D7-0318-48A135D20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81BE5-809F-4884-AC3E-67A51E0C9CD9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0A0EB1-7854-971D-C5A5-C87EA9C06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DAE94C-C733-3E83-0BE8-26BB51923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447E5-C66F-4E71-B26F-C35CE4515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24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A9E63-3892-908F-0E86-7FE6CB0C1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04E2AB-DC68-BE3B-D544-2A76563CC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BCB5AE-4AA1-997E-7623-16EC97DB9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10556C-03D5-E815-771E-629BD9ED64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FB9121-5843-68DF-B055-0B04E5F08D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BF705A-D3B2-C21B-AA23-A9D2A1812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81BE5-809F-4884-AC3E-67A51E0C9CD9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6690F9-44C3-F700-ADA8-DF83A9AEB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E8B476-3224-C966-85F4-C6442D081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447E5-C66F-4E71-B26F-C35CE4515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58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4DD30-1E8D-7000-1AE0-48C758356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B558D1-4621-3505-96E6-C22147929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81BE5-809F-4884-AC3E-67A51E0C9CD9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DEFDE5-3624-73FC-B9C1-74BB36C26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58E6B3-BCE4-E46E-4A78-B948A6B94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447E5-C66F-4E71-B26F-C35CE4515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45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4203CE-9446-44F7-1272-3AAF77DEE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81BE5-809F-4884-AC3E-67A51E0C9CD9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53107E-740E-F547-2A85-F452D8C0D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3163E-A5E5-0D25-066D-3CDFBB2CE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447E5-C66F-4E71-B26F-C35CE4515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20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57070-CEC9-DEE8-473A-CEC9D4674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F32A7-FCC1-1701-B7B3-BD7000D63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3DE865-19C1-5201-CADB-E3B6A5B6F8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8FE1D-5387-3B45-9BC5-254C5FA74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81BE5-809F-4884-AC3E-67A51E0C9CD9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9AAF61-43A3-9C3A-AB64-75311EE5F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9BBA7E-8F52-1AA4-1407-D4993640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447E5-C66F-4E71-B26F-C35CE4515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0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963EC-12BF-AB08-3C53-2ECB73C9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528CD1-026C-CE61-391A-9A4C48F238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505BEF-084F-0696-28B2-E64126FBA1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44F92A-F5D1-4F8A-94C8-CBC097EBF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81BE5-809F-4884-AC3E-67A51E0C9CD9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6BB461-D55F-5DF6-EA78-9D7D01552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88CA42-AE89-5D72-3C0C-4752B6B6C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447E5-C66F-4E71-B26F-C35CE4515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874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82CF4D-052A-865A-E6A1-7E27733D4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B79E1C-758A-B79A-A153-224D78210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FDF62-CA34-676B-5910-F85F948C58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81BE5-809F-4884-AC3E-67A51E0C9CD9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A1CEC-398B-73B5-C1A4-D6CC023253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78E49-616B-73AA-2E78-000EA71AB3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447E5-C66F-4E71-B26F-C35CE4515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844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1C862D7-2168-A926-3A32-C2DE0A7A7FB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55F7B2-88B9-94F6-5194-CC392A338B3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1A0FF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02B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474BDD-C479-CDF6-38BA-2C9324880DC6}"/>
              </a:ext>
            </a:extLst>
          </p:cNvPr>
          <p:cNvSpPr txBox="1"/>
          <p:nvPr/>
        </p:nvSpPr>
        <p:spPr>
          <a:xfrm>
            <a:off x="564674" y="1173626"/>
            <a:ext cx="4242853" cy="40126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kern="0" dirty="0">
                <a:latin typeface="Arial Rounded MT Bold" panose="020F07040305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has the gift of courage helped you through an oppressive time?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kern="0" dirty="0">
                <a:latin typeface="Arial Rounded MT Bold" panose="020F07040305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R="0" lvl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kern="0" dirty="0">
                <a:latin typeface="Arial Rounded MT Bold" panose="020F07040305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is the courage you pray for 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kern="0" dirty="0">
                <a:latin typeface="Arial Rounded MT Bold" panose="020F07040305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kern="0" dirty="0">
                <a:latin typeface="Arial Rounded MT Bold" panose="020F07040305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have God’s love and community helped you through fearful times?</a:t>
            </a:r>
          </a:p>
        </p:txBody>
      </p:sp>
      <p:pic>
        <p:nvPicPr>
          <p:cNvPr id="4" name="Picture 3" descr="A close-up of a red and gold paint&#10;&#10;Description automatically generated with low confidence">
            <a:extLst>
              <a:ext uri="{FF2B5EF4-FFF2-40B4-BE49-F238E27FC236}">
                <a16:creationId xmlns:a16="http://schemas.microsoft.com/office/drawing/2014/main" id="{9D16205D-C809-1B95-716E-F8CDBAA675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219" y="49885"/>
            <a:ext cx="5094143" cy="6758230"/>
          </a:xfrm>
          <a:prstGeom prst="rect">
            <a:avLst/>
          </a:prstGeom>
          <a:ln w="19050">
            <a:solidFill>
              <a:srgbClr val="FF9900"/>
            </a:solidFill>
          </a:ln>
        </p:spPr>
      </p:pic>
    </p:spTree>
    <p:extLst>
      <p:ext uri="{BB962C8B-B14F-4D97-AF65-F5344CB8AC3E}">
        <p14:creationId xmlns:p14="http://schemas.microsoft.com/office/powerpoint/2010/main" val="3933724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1C862D7-2168-A926-3A32-C2DE0A7A7FB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D2FB61-5FB6-4D27-7DE4-FF4373B83EE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picture containing hand, shadow, silhouette, dark&#10;&#10;Description automatically generated">
            <a:extLst>
              <a:ext uri="{FF2B5EF4-FFF2-40B4-BE49-F238E27FC236}">
                <a16:creationId xmlns:a16="http://schemas.microsoft.com/office/drawing/2014/main" id="{871C9610-1618-48F1-A130-2D53AC5F07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3" r="5840"/>
          <a:stretch/>
        </p:blipFill>
        <p:spPr>
          <a:xfrm>
            <a:off x="5264729" y="1039091"/>
            <a:ext cx="6192982" cy="4779818"/>
          </a:xfrm>
          <a:prstGeom prst="rect">
            <a:avLst/>
          </a:prstGeom>
          <a:ln w="28575">
            <a:solidFill>
              <a:srgbClr val="FF9900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7256F85-AE71-E694-C892-A4E6D6688C11}"/>
              </a:ext>
            </a:extLst>
          </p:cNvPr>
          <p:cNvSpPr txBox="1"/>
          <p:nvPr/>
        </p:nvSpPr>
        <p:spPr>
          <a:xfrm>
            <a:off x="923434" y="1225095"/>
            <a:ext cx="3417861" cy="44078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can you avoid feeling like a victim when following Jesus leads to persecution or rejection?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R="0" lvl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helps you discern your own motivation to speak and act for justice and mercy?</a:t>
            </a:r>
          </a:p>
        </p:txBody>
      </p:sp>
    </p:spTree>
    <p:extLst>
      <p:ext uri="{BB962C8B-B14F-4D97-AF65-F5344CB8AC3E}">
        <p14:creationId xmlns:p14="http://schemas.microsoft.com/office/powerpoint/2010/main" val="1525791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1C862D7-2168-A926-3A32-C2DE0A7A7FB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D2FB61-5FB6-4D27-7DE4-FF4373B83EE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1228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474BDD-C479-CDF6-38BA-2C9324880DC6}"/>
              </a:ext>
            </a:extLst>
          </p:cNvPr>
          <p:cNvSpPr txBox="1"/>
          <p:nvPr/>
        </p:nvSpPr>
        <p:spPr>
          <a:xfrm>
            <a:off x="189790" y="734290"/>
            <a:ext cx="3286890" cy="51353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are you most afraid of today? Converse with it and listen to what it says to you.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what ways do you calm your fears?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Spent time with Jesus in His fear in the garden. How will you be with Him?  What will you say, if anything?</a:t>
            </a:r>
          </a:p>
        </p:txBody>
      </p:sp>
      <p:pic>
        <p:nvPicPr>
          <p:cNvPr id="2" name="Picture 1" descr="A picture containing plant, outdoor, grass, tree&#10;&#10;Description automatically generated">
            <a:extLst>
              <a:ext uri="{FF2B5EF4-FFF2-40B4-BE49-F238E27FC236}">
                <a16:creationId xmlns:a16="http://schemas.microsoft.com/office/drawing/2014/main" id="{F2CBB24B-678A-D976-4D74-72D9CF7D57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082" y="734290"/>
            <a:ext cx="8084128" cy="5389418"/>
          </a:xfrm>
          <a:prstGeom prst="rect">
            <a:avLst/>
          </a:prstGeom>
          <a:ln w="19050">
            <a:solidFill>
              <a:schemeClr val="accent5"/>
            </a:solidFill>
          </a:ln>
        </p:spPr>
      </p:pic>
    </p:spTree>
    <p:extLst>
      <p:ext uri="{BB962C8B-B14F-4D97-AF65-F5344CB8AC3E}">
        <p14:creationId xmlns:p14="http://schemas.microsoft.com/office/powerpoint/2010/main" val="1959183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4342</TotalTime>
  <Words>126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15</cp:revision>
  <dcterms:created xsi:type="dcterms:W3CDTF">2023-06-01T19:57:40Z</dcterms:created>
  <dcterms:modified xsi:type="dcterms:W3CDTF">2023-06-27T04:21:37Z</dcterms:modified>
</cp:coreProperties>
</file>