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CC0000"/>
    <a:srgbClr val="3366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302C-24ED-46D8-AF55-F89B2B95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5F0CD-4B78-4978-9994-955D87CE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7B5F-2AE4-42B7-BF1D-65AC190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B116-7649-443D-86A1-6F54F72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5BBA-8F7F-423B-AD8B-5A0FCEA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F8E4-7087-4996-9EDC-46DCD84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6D750-9833-4498-8687-9B13E42EA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5CA8-BB28-465A-8AFA-776118E4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80DF-8B81-41AA-9674-0867CA3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1FF1-494C-4F35-AB28-D1AD6621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BB0B-2CDD-4F05-BAC0-A581548C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1681-C127-4DAD-9666-00FC7A8A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2E2-4E1F-4156-A7C9-2FC1F7E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4FE3-1227-4506-83C8-F7A8452F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EC18-1E92-46A0-9A42-8180B7E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A1BD-4539-4F33-8569-F686F45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67D-871F-4C0B-A0EB-B92A84FE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B07C-D00E-4333-9B98-86743764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14E5-CE42-470D-A7A3-46CB8C8E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788A-11EA-4DD4-9546-8038168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2179-AC69-4203-9A91-92D144ED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4E07-F60C-4763-B6EB-305D0D66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421-4A78-42ED-94CE-F039B6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9DF5-61E3-4040-B8BF-0C6E10EA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412E-5081-4BDA-87AE-BD3DD96D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EFA1-537F-41D8-8E6A-7853A4F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FF4C-990F-409C-8E2D-C0C004FF8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70B12-8418-449F-B5FC-A65097482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8F69-EAC2-434E-B31F-935AED72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EDD0-2CF6-4F7B-A8FE-ACC9267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8A31-FBAC-4F17-B5C9-E6A6B15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8C18-AC3D-4482-A610-5F2BE5BA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09D-7619-4D7C-AEC3-39EDE574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5ABC1-87FF-4A65-8B0E-8A227BC6E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E703-AA10-4752-A49E-E55CB62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01E5-FC46-4025-9920-C17706FC4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4E51B-D65E-4CE3-BD2E-3ECDDF5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72C2-E54C-44A2-988D-D916C38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BB6ED-211B-4503-9F36-90FA186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5707-9A61-462A-852E-42A88361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2545-16AD-4A0E-B1D7-CFC17594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F95D-0C98-46FD-8D41-AE7D51B7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0B03C-D5A5-4979-A915-C3387BE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3E981-11CE-4647-9F6F-02F6316E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062C6-BE40-453E-B877-F960E476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F3982-4287-4C3A-BF48-70C5E110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2685-A128-47FF-8FB6-6B980AE8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575-88C9-4D43-99CE-9DE23EC2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61751-5630-4E43-8916-8D04A59B6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0F8FD-28C2-4458-9E6F-42D120D5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CA10-A63E-412F-8C38-0D013E92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60E4E-0BA7-47D7-875E-A450F71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6E49-BC2C-46A3-B377-0DEC3106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B8BB-6362-4222-9242-2D687C5F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1CE8-D0D5-4839-855A-EC6CD8493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9E01-0AE9-40AE-B4A4-667F8114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798-3C0D-497B-B3C4-10195108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2B5A-6AE3-49AE-8BAC-8A7055B6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04080-6C3F-4598-A57E-E12446FC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40E2-BCCE-4C16-A235-FD238B9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3DEF-3897-4025-993F-F30FE3C4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32-06E3-484A-90CA-2BA74608339A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65109-1583-4A3A-B4C9-68E77BC82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033C-0541-4B30-A6C5-8D084ADB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0FE9F8-77B5-4D0D-8218-927951389D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1146810" y="1453202"/>
            <a:ext cx="9646250" cy="4132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cravings do you see in your own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way of life?  What is your deep hunger?</a:t>
            </a:r>
            <a:endParaRPr lang="en-US" sz="3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you experience God’s role in feeding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hungers or the hungers of the world?</a:t>
            </a:r>
            <a:endParaRPr lang="en-US" sz="3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71BD59-2531-4F7D-8DA7-FD7FA3A127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712071" y="1164245"/>
            <a:ext cx="10353493" cy="4529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poet writes, “You must cease to be afraid of the poor.”  What rises in you as you recognize times you have felt that fear?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what ways might you act as if you deserve what you have?  How does that feel?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400" b="1" dirty="0">
              <a:solidFill>
                <a:srgbClr val="6633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11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8FEA9B-D445-420A-8DD9-16D5790AF5F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A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598-640D-49FD-ABBD-6F47EFCE0386}"/>
              </a:ext>
            </a:extLst>
          </p:cNvPr>
          <p:cNvSpPr txBox="1"/>
          <p:nvPr/>
        </p:nvSpPr>
        <p:spPr>
          <a:xfrm>
            <a:off x="1363201" y="1081344"/>
            <a:ext cx="9465597" cy="4501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a time you shared more of your resources than felt comfortable to you.  What let you do that?</a:t>
            </a: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endParaRPr lang="en-US" sz="15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have you been the recipient of unexpected generosity?  How did you feel?</a:t>
            </a:r>
            <a:endParaRPr lang="en-US" sz="3400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400" b="1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980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2021-07-24T18:51:22Z</dcterms:created>
  <dcterms:modified xsi:type="dcterms:W3CDTF">2021-07-25T15:54:22Z</dcterms:modified>
</cp:coreProperties>
</file>