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1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8838"/>
    <a:srgbClr val="EB6C15"/>
    <a:srgbClr val="C55A11"/>
    <a:srgbClr val="EA6B14"/>
    <a:srgbClr val="CC9900"/>
    <a:srgbClr val="F5D98B"/>
    <a:srgbClr val="F5B68B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647" autoAdjust="0"/>
    <p:restoredTop sz="94660"/>
  </p:normalViewPr>
  <p:slideViewPr>
    <p:cSldViewPr snapToGrid="0">
      <p:cViewPr varScale="1">
        <p:scale>
          <a:sx n="85" d="100"/>
          <a:sy n="85" d="100"/>
        </p:scale>
        <p:origin x="4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31662-09CD-6F0B-5125-3EFBEDC367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B90407-B9DC-4B97-E30E-CE7E8623F4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B797CF-A4B0-1AF1-E25E-AE2D9BF1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13496-C05D-41FA-BFE8-526A31D4F39D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59F1F-8BFB-5287-BA1E-7B3353F8A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CD1C72-E1E4-EA49-A313-6D14237F8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241B-917B-4648-AAF8-E21F318DF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251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49113-62EE-F334-0F8C-7B84561AB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BD7657-5032-73FB-15DD-CE43A7BA08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0AC22C-728B-2F90-7340-B40C1587C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13496-C05D-41FA-BFE8-526A31D4F39D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8E2259-FD36-F2EF-3A58-34ADCF524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716F56-9883-FF9F-8A03-236561977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241B-917B-4648-AAF8-E21F318DF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593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26FCD8-520F-333E-4A65-24827AEE45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B669B7-B2C0-6AD6-E013-6AFC535305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70D224-74BB-B839-455E-5D6BF160A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13496-C05D-41FA-BFE8-526A31D4F39D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4D0086-9E01-6D18-4808-51DB477E3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B362D-B54B-D7E0-CDC7-A89D0D3FF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241B-917B-4648-AAF8-E21F318DF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530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A0C43-4B28-6D1F-CF65-8EE71173F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7AB523-7FAD-BA2E-4C69-E16FB3A30F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9884CC-2D75-1890-657A-7852ED80C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13496-C05D-41FA-BFE8-526A31D4F39D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1F10FD-E790-8698-9255-1DE8D1D1B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FE89DD-2700-D873-4A1A-262A5CD00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241B-917B-4648-AAF8-E21F318DF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89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96858-B6B6-E582-CD12-AB02F5AB8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4260A2-AE80-6BFE-679C-EC546A1664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B11425-07F8-2552-7D3C-0FEE306F6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13496-C05D-41FA-BFE8-526A31D4F39D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67335D-DB43-7404-B08A-7933B1FE8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D5D370-FAB1-BA97-DCFE-ACBB59E8B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241B-917B-4648-AAF8-E21F318DF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791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C0C8B-BBCA-BACD-56BB-61DD1446C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34EA8-6E92-B865-28BE-68ADC09580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E04284-7032-9CB3-0193-A52F1CA1C0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EE3360-65DE-82C1-5CA9-1184073EF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13496-C05D-41FA-BFE8-526A31D4F39D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A15CA9-A4C2-B6EB-4440-4CF3D7B36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7F6A1B-7229-5597-BA42-65A836C9C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241B-917B-4648-AAF8-E21F318DF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750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D5FC0-EB56-5CE2-536D-B33F6E519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DB66EB-9278-016E-8794-FA42A3D7B0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33DBD4-4379-F020-EEE6-0FE7A7568B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F50985-0ACE-52B5-74C1-63C0D7A8FF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11887E-672C-666D-8118-E4865A0B7A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CFB489-0615-6F46-1F7F-A5083AE09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13496-C05D-41FA-BFE8-526A31D4F39D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439C7B-BF0F-D8C1-030C-B25096757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BE6F3F-0588-8CDA-8765-8924E969F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241B-917B-4648-AAF8-E21F318DF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798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FBA8B-3B8E-772B-8E28-2A022FCE9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884419-91E3-033D-2610-06E47859B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13496-C05D-41FA-BFE8-526A31D4F39D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74E54F-CC84-8DF5-BA46-220A3F855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0D4089-B0B5-5DFD-755E-48E3B5DD5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241B-917B-4648-AAF8-E21F318DF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922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F438EF-8C2D-B9D7-9021-06348D0FA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13496-C05D-41FA-BFE8-526A31D4F39D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6A51E2-8284-FB47-F64D-3603F1F2B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8854EA-FAA1-4E4D-748B-B43677311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241B-917B-4648-AAF8-E21F318DF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03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398C0-2B70-48D7-020B-E4FE5D41B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11DC86-372C-AC7A-4262-C76DEB133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DEB065-3EFE-791F-4AB3-899A5E7A96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33A8ED-8BC8-443E-1896-03618E969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13496-C05D-41FA-BFE8-526A31D4F39D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DB3896-800E-1082-797D-150506475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585612-749A-B8E0-6AC2-BDEC8A154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241B-917B-4648-AAF8-E21F318DF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874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073B9-91D0-3CB9-44A5-C539B6E49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F5B52A-B457-73EE-480A-E7C9E5973B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F2922F-EB59-B8DD-6636-E1A4EA91DF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A1AECC-CAD8-5532-7617-AD642DE2F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13496-C05D-41FA-BFE8-526A31D4F39D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209F50-7859-D3DE-514A-B745628CB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F8ECA2-902E-474D-E767-F60AF8520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241B-917B-4648-AAF8-E21F318DF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753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E153BE-95E7-F4B6-2EC9-8DDB861C0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6BA1E6-6ED2-5DC6-9D39-F28FF7D54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659C7B-E4A0-F840-F929-04B9CCBA9F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13496-C05D-41FA-BFE8-526A31D4F39D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9A96FF-8D11-6DC3-F3DC-07A06F479D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837BB1-2757-3A98-2F82-80AD662BDE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B241B-917B-4648-AAF8-E21F318DF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125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7DA18EF-E162-F1CD-4695-337C935522E2}"/>
              </a:ext>
            </a:extLst>
          </p:cNvPr>
          <p:cNvSpPr/>
          <p:nvPr/>
        </p:nvSpPr>
        <p:spPr>
          <a:xfrm>
            <a:off x="0" y="0"/>
            <a:ext cx="12192000" cy="7005711"/>
          </a:xfrm>
          <a:prstGeom prst="rect">
            <a:avLst/>
          </a:prstGeom>
          <a:solidFill>
            <a:srgbClr val="588838"/>
          </a:solidFill>
          <a:ln w="57150">
            <a:solidFill>
              <a:srgbClr val="A50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4ED9D32-49C4-06ED-3BB7-5EB1BBDC13FA}"/>
              </a:ext>
            </a:extLst>
          </p:cNvPr>
          <p:cNvSpPr txBox="1"/>
          <p:nvPr/>
        </p:nvSpPr>
        <p:spPr>
          <a:xfrm>
            <a:off x="5183487" y="3634490"/>
            <a:ext cx="6070668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  <a:cs typeface="Times New Roman" panose="02020603050405020304" pitchFamily="18" charset="0"/>
              </a:rPr>
              <a:t>I will insert your questions into this space.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  <a:uFill>
                <a:solidFill>
                  <a:srgbClr val="000000"/>
                </a:solidFill>
              </a:uFill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  <a:cs typeface="Times New Roman" panose="02020603050405020304" pitchFamily="18" charset="0"/>
              </a:rPr>
              <a:t>…and into this space. 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  <a:uFill>
                <a:solidFill>
                  <a:srgbClr val="000000"/>
                </a:solidFill>
              </a:uFill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  <a:cs typeface="Times New Roman" panose="02020603050405020304" pitchFamily="18" charset="0"/>
              </a:rPr>
              <a:t>I am putting words into the question area so you can imagine the slide format, Mary.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E8A38E4-057D-CFE0-C17F-B16565CEE88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712" y="467683"/>
            <a:ext cx="2697930" cy="6070343"/>
          </a:xfrm>
          <a:prstGeom prst="rect">
            <a:avLst/>
          </a:prstGeom>
          <a:ln w="28575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2240844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7DA18EF-E162-F1CD-4695-337C935522E2}"/>
              </a:ext>
            </a:extLst>
          </p:cNvPr>
          <p:cNvSpPr/>
          <p:nvPr/>
        </p:nvSpPr>
        <p:spPr>
          <a:xfrm>
            <a:off x="0" y="0"/>
            <a:ext cx="12192000" cy="7005711"/>
          </a:xfrm>
          <a:prstGeom prst="rect">
            <a:avLst/>
          </a:prstGeom>
          <a:solidFill>
            <a:srgbClr val="588838"/>
          </a:solidFill>
          <a:ln w="57150">
            <a:solidFill>
              <a:srgbClr val="A50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4ED9D32-49C4-06ED-3BB7-5EB1BBDC13FA}"/>
              </a:ext>
            </a:extLst>
          </p:cNvPr>
          <p:cNvSpPr txBox="1"/>
          <p:nvPr/>
        </p:nvSpPr>
        <p:spPr>
          <a:xfrm>
            <a:off x="4578575" y="3732963"/>
            <a:ext cx="6892907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  <a:cs typeface="Times New Roman" panose="02020603050405020304" pitchFamily="18" charset="0"/>
              </a:rPr>
              <a:t>I will insert your questions into this space.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  <a:uFill>
                <a:solidFill>
                  <a:srgbClr val="000000"/>
                </a:solidFill>
              </a:uFill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  <a:cs typeface="Times New Roman" panose="02020603050405020304" pitchFamily="18" charset="0"/>
              </a:rPr>
              <a:t>…and into this space. 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  <a:uFill>
                <a:solidFill>
                  <a:srgbClr val="000000"/>
                </a:solidFill>
              </a:uFill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  <a:cs typeface="Times New Roman" panose="02020603050405020304" pitchFamily="18" charset="0"/>
              </a:rPr>
              <a:t>I am putting words into the question area so you can imagine the slide format, Mary.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F3BE0E1-3F3D-F138-8FCD-BA31EC1A09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1239" y="567628"/>
            <a:ext cx="1956818" cy="5870454"/>
          </a:xfrm>
          <a:prstGeom prst="rect">
            <a:avLst/>
          </a:prstGeom>
          <a:ln w="28575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708943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7DA18EF-E162-F1CD-4695-337C935522E2}"/>
              </a:ext>
            </a:extLst>
          </p:cNvPr>
          <p:cNvSpPr/>
          <p:nvPr/>
        </p:nvSpPr>
        <p:spPr>
          <a:xfrm>
            <a:off x="0" y="0"/>
            <a:ext cx="12192000" cy="7005711"/>
          </a:xfrm>
          <a:prstGeom prst="rect">
            <a:avLst/>
          </a:prstGeom>
          <a:solidFill>
            <a:srgbClr val="588838"/>
          </a:solidFill>
          <a:ln w="57150">
            <a:solidFill>
              <a:srgbClr val="A50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4ED9D32-49C4-06ED-3BB7-5EB1BBDC13FA}"/>
              </a:ext>
            </a:extLst>
          </p:cNvPr>
          <p:cNvSpPr txBox="1"/>
          <p:nvPr/>
        </p:nvSpPr>
        <p:spPr>
          <a:xfrm>
            <a:off x="500346" y="4969950"/>
            <a:ext cx="11191308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  <a:cs typeface="Times New Roman" panose="02020603050405020304" pitchFamily="18" charset="0"/>
              </a:rPr>
              <a:t>I will insert your questions into this space.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  <a:uFill>
                <a:solidFill>
                  <a:srgbClr val="000000"/>
                </a:solidFill>
              </a:uFill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  <a:cs typeface="Times New Roman" panose="02020603050405020304" pitchFamily="18" charset="0"/>
              </a:rPr>
              <a:t>…and into this space. 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  <a:uFill>
                <a:solidFill>
                  <a:srgbClr val="000000"/>
                </a:solidFill>
              </a:uFill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  <a:cs typeface="Times New Roman" panose="02020603050405020304" pitchFamily="18" charset="0"/>
              </a:rPr>
              <a:t>I am putting words into the question area so you can imagine the slide format, Mary.</a:t>
            </a:r>
          </a:p>
        </p:txBody>
      </p:sp>
      <p:pic>
        <p:nvPicPr>
          <p:cNvPr id="9" name="Picture 8" descr="A picture containing wall, indoor, different&#10;&#10;Description automatically generated">
            <a:extLst>
              <a:ext uri="{FF2B5EF4-FFF2-40B4-BE49-F238E27FC236}">
                <a16:creationId xmlns:a16="http://schemas.microsoft.com/office/drawing/2014/main" id="{B454663E-B86C-0461-0403-DBD56D4804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1951" y="256834"/>
            <a:ext cx="6088098" cy="4427708"/>
          </a:xfrm>
          <a:prstGeom prst="rect">
            <a:avLst/>
          </a:prstGeom>
          <a:ln w="28575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204546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8430</TotalTime>
  <Words>99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 Thompson</dc:creator>
  <cp:lastModifiedBy>Betty Thompson</cp:lastModifiedBy>
  <cp:revision>6</cp:revision>
  <dcterms:created xsi:type="dcterms:W3CDTF">2022-07-08T20:33:32Z</dcterms:created>
  <dcterms:modified xsi:type="dcterms:W3CDTF">2022-07-18T15:33:35Z</dcterms:modified>
</cp:coreProperties>
</file>