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68" r:id="rId4"/>
    <p:sldId id="265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87A1"/>
    <a:srgbClr val="355EA9"/>
    <a:srgbClr val="000099"/>
    <a:srgbClr val="003399"/>
    <a:srgbClr val="003CFE"/>
    <a:srgbClr val="0037E6"/>
    <a:srgbClr val="0033CC"/>
    <a:srgbClr val="3472AA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0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FC80-40DF-48BB-AC29-4A0190D91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D2680C-8B5D-4B34-9597-F367D9E6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3525C-EC19-4FE5-8C52-3C714EFC4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18F43-C7BB-4B18-B808-30D34CD2E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1E355-4AB0-4450-A24D-47867219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7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46637-D247-4FFC-97C8-13D427FC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15D78-02D7-4A04-A5FE-B2A750D4D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98717-2091-4C57-A850-A95E1F035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D5FFB-440D-4F4A-8F26-BE75C6FE3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C4AC9-E6B7-499A-8B02-217DD041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5ECE87-E31D-4B54-A87B-E5852321E2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5C495D-738B-4984-82C0-A4BA98DAD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B9AE8-35A1-4D3D-9887-49FABCDA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D512C-F882-43F6-BC6F-70A825737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BEE3C-8810-4D3E-B6EE-661B18F8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0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FB385-37DA-4F82-9085-2511337D2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A1E3E-6DDF-4DAB-A13D-F18FFDD90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1410F-1FB6-452F-AE59-2F431015C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FAE8C-B5B4-4134-8905-E5A302291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A8264-DD77-419D-AB92-621549F2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6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23821-A272-4FE0-B3DC-51FDA6DF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F73FE-ED81-40B3-8267-538222049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BE62C-DAC4-4C09-B558-D6ED9F17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9D874-7CDC-4661-87A1-D80466D67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EAA99-1641-4876-ACF9-8A6F44F9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B8B70-8700-481B-A3B6-F1C17E3E1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E82A7-9B6A-474D-B14B-860C96969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0D804-A842-4425-A7D2-71092DA72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6B292-310D-41D7-89F8-3C8457A1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0DED4-D80D-470C-81C5-73AB51D04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9B28D-B6C6-4D4D-9E61-C2CAB5C6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8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89B8B-9C27-46BA-8D1D-B5C0DA5E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585F2-4F92-4A2C-AC4B-187914104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C3B74-124F-4C74-A804-830407561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1162F6-3ED3-41F9-8AB4-8D48CF22C3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BFDF3-57C1-4593-A492-273DCEA12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6AE9E-B36B-4845-997A-A613A7E9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49674B-1BAB-4B83-A60E-3E97E14E7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CE65BB-D092-4324-A183-FBBB77A05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4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A1F4-C13F-4C48-9561-0BE67D896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9FD227-286C-44AB-9973-038644B4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E3235-CDE0-4020-82E7-CFEEDD104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11D90-6BC5-459C-B333-522B1F2B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4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AFFCDF-CDC8-4ED1-9E41-5E5CA591E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B4F06-28DA-494B-AC5D-5DAD44C5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7944C-CB41-4CD0-A416-CEC03E0DC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3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483C-0082-49AE-9F7C-3213B86A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AE0CB-AD84-4726-B978-F9BFB2451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61FDA-F5E5-4D63-986E-8C792AFEF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37450-8AC8-4686-8498-7E1B47D3D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9D79F-A2BA-4C3D-8150-D539F2806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E9467-95CA-4025-837A-C0BA04D39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5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68531-CF82-48F3-B942-D76475B9E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EFEA35-76CF-4799-A4FE-DA3367536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B0041-1C3E-4360-B422-942A3C933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7E028-882B-4F3A-B91B-F8EE271DA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13BF0-3F0F-4052-AF1B-9C240FA07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D1141-0385-4895-AE2F-57F2594D7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0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D3BE89-4B7D-4A79-BE37-45867A40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E5EB0-8A45-4810-9564-5FFC04423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8FFFD-9757-4BC5-9BEC-5CDC02B0B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C0AC2-985E-402F-A609-B11A043748B7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A4C69-5282-4274-B038-5D6673139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A175F-BF94-496B-9115-722556189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3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tu_bouh4Ec?feature=oembed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WELjpABkj8?feature=oembed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yellow, plant, silhouette&#10;&#10;Description automatically generated">
            <a:extLst>
              <a:ext uri="{FF2B5EF4-FFF2-40B4-BE49-F238E27FC236}">
                <a16:creationId xmlns:a16="http://schemas.microsoft.com/office/drawing/2014/main" id="{D8258699-2577-4A44-8BEC-24F9F09B46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08" b="43107"/>
          <a:stretch/>
        </p:blipFill>
        <p:spPr>
          <a:xfrm>
            <a:off x="0" y="-443947"/>
            <a:ext cx="12192000" cy="74609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C5C821-BF68-433B-B45A-6A08F3F6613F}"/>
              </a:ext>
            </a:extLst>
          </p:cNvPr>
          <p:cNvSpPr txBox="1"/>
          <p:nvPr/>
        </p:nvSpPr>
        <p:spPr>
          <a:xfrm>
            <a:off x="1506575" y="794875"/>
            <a:ext cx="8737356" cy="4007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  <a:cs typeface="Calibri Light" panose="020F0302020204030204" pitchFamily="34" charset="0"/>
              </a:rPr>
              <a:t>What inner divisions keep you from</a:t>
            </a:r>
          </a:p>
          <a:p>
            <a:pPr algn="ctr">
              <a:lnSpc>
                <a:spcPct val="115000"/>
              </a:lnSpc>
            </a:pPr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  <a:cs typeface="Calibri Light" panose="020F0302020204030204" pitchFamily="34" charset="0"/>
              </a:rPr>
              <a:t> being “one new person”?  </a:t>
            </a:r>
          </a:p>
          <a:p>
            <a:pPr algn="ctr">
              <a:lnSpc>
                <a:spcPct val="115000"/>
              </a:lnSpc>
            </a:pPr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  <a:cs typeface="Calibri Light" panose="020F0302020204030204" pitchFamily="34" charset="0"/>
              </a:rPr>
              <a:t>What inner walls separate you from others?</a:t>
            </a:r>
          </a:p>
          <a:p>
            <a:pPr algn="ctr">
              <a:lnSpc>
                <a:spcPct val="115000"/>
              </a:lnSpc>
            </a:pPr>
            <a:endParaRPr lang="en-US" sz="3200" b="1" dirty="0">
              <a:solidFill>
                <a:schemeClr val="bg1"/>
              </a:solidFill>
              <a:latin typeface="Arial Nova" panose="020B050402020202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  <a:cs typeface="Calibri Light" panose="020F0302020204030204" pitchFamily="34" charset="0"/>
              </a:rPr>
              <a:t>How can you be an instrument of Jesus’ peace in our world?</a:t>
            </a:r>
          </a:p>
          <a:p>
            <a:pPr algn="ctr">
              <a:lnSpc>
                <a:spcPct val="115000"/>
              </a:lnSpc>
            </a:pPr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  <a:cs typeface="Calibri Light" panose="020F03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6741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yellow, plant, silhouette&#10;&#10;Description automatically generated">
            <a:extLst>
              <a:ext uri="{FF2B5EF4-FFF2-40B4-BE49-F238E27FC236}">
                <a16:creationId xmlns:a16="http://schemas.microsoft.com/office/drawing/2014/main" id="{D8258699-2577-4A44-8BEC-24F9F09B46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08" b="43107"/>
          <a:stretch/>
        </p:blipFill>
        <p:spPr>
          <a:xfrm>
            <a:off x="0" y="-443947"/>
            <a:ext cx="12192000" cy="74609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C5C821-BF68-433B-B45A-6A08F3F6613F}"/>
              </a:ext>
            </a:extLst>
          </p:cNvPr>
          <p:cNvSpPr txBox="1"/>
          <p:nvPr/>
        </p:nvSpPr>
        <p:spPr>
          <a:xfrm>
            <a:off x="583095" y="609344"/>
            <a:ext cx="11025809" cy="4824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000" b="1" dirty="0">
                <a:solidFill>
                  <a:schemeClr val="bg1"/>
                </a:solidFill>
                <a:latin typeface="Arial Nova" panose="020B0504020202020204" pitchFamily="34" charset="0"/>
                <a:cs typeface="Calibri Light" panose="020F0302020204030204" pitchFamily="34" charset="0"/>
              </a:rPr>
              <a:t>How did the disciples feel when they arrived at the deserted place and found a crowd? And when you seek a quiet place or time, how do you respond when someone or something crowds you?</a:t>
            </a:r>
          </a:p>
          <a:p>
            <a:pPr algn="ctr">
              <a:lnSpc>
                <a:spcPct val="115000"/>
              </a:lnSpc>
            </a:pPr>
            <a:endParaRPr lang="en-US" sz="3000" b="1" dirty="0">
              <a:solidFill>
                <a:schemeClr val="bg1"/>
              </a:solidFill>
              <a:latin typeface="Arial Nova" panose="020B050402020202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3000" b="1" dirty="0">
                <a:solidFill>
                  <a:schemeClr val="bg1"/>
                </a:solidFill>
                <a:latin typeface="Arial Nova" panose="020B0504020202020204" pitchFamily="34" charset="0"/>
                <a:cs typeface="Calibri Light" panose="020F0302020204030204" pitchFamily="34" charset="0"/>
              </a:rPr>
              <a:t>Women religious and many others set aside time for an annual retreat. Do you try to find time for quiet? Where is your “deserted place” where you can “rest a while”?” </a:t>
            </a:r>
          </a:p>
          <a:p>
            <a:pPr algn="ctr">
              <a:lnSpc>
                <a:spcPct val="115000"/>
              </a:lnSpc>
            </a:pPr>
            <a:r>
              <a:rPr lang="en-US" sz="3000" b="1" dirty="0">
                <a:solidFill>
                  <a:schemeClr val="bg1"/>
                </a:solidFill>
                <a:latin typeface="Arial Nova" panose="020B0504020202020204" pitchFamily="34" charset="0"/>
                <a:cs typeface="Calibri Light" panose="020F0302020204030204" pitchFamily="34" charset="0"/>
              </a:rPr>
              <a:t> </a:t>
            </a:r>
            <a:endParaRPr lang="en-US" sz="3000" b="1" dirty="0">
              <a:solidFill>
                <a:schemeClr val="bg1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25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yellow, plant, silhouette&#10;&#10;Description automatically generated">
            <a:extLst>
              <a:ext uri="{FF2B5EF4-FFF2-40B4-BE49-F238E27FC236}">
                <a16:creationId xmlns:a16="http://schemas.microsoft.com/office/drawing/2014/main" id="{D8258699-2577-4A44-8BEC-24F9F09B46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08" b="43107"/>
          <a:stretch/>
        </p:blipFill>
        <p:spPr>
          <a:xfrm>
            <a:off x="0" y="-443947"/>
            <a:ext cx="12192000" cy="74609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C5C821-BF68-433B-B45A-6A08F3F6613F}"/>
              </a:ext>
            </a:extLst>
          </p:cNvPr>
          <p:cNvSpPr txBox="1"/>
          <p:nvPr/>
        </p:nvSpPr>
        <p:spPr>
          <a:xfrm>
            <a:off x="1462645" y="980404"/>
            <a:ext cx="9006571" cy="3441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  <a:cs typeface="Calibri Light" panose="020F0302020204030204" pitchFamily="34" charset="0"/>
              </a:rPr>
              <a:t>Think of an unplanned event in your life.   </a:t>
            </a:r>
          </a:p>
          <a:p>
            <a:pPr algn="ctr">
              <a:lnSpc>
                <a:spcPct val="115000"/>
              </a:lnSpc>
            </a:pPr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  <a:cs typeface="Calibri Light" panose="020F0302020204030204" pitchFamily="34" charset="0"/>
              </a:rPr>
              <a:t>How could you have acted differently or noticed grace? </a:t>
            </a:r>
          </a:p>
          <a:p>
            <a:pPr algn="ctr">
              <a:lnSpc>
                <a:spcPct val="115000"/>
              </a:lnSpc>
            </a:pPr>
            <a:endParaRPr lang="en-US" sz="3200" b="1" dirty="0">
              <a:solidFill>
                <a:schemeClr val="bg1"/>
              </a:solidFill>
              <a:latin typeface="Arial Nova" panose="020B050402020202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  <a:cs typeface="Calibri Light" panose="020F0302020204030204" pitchFamily="34" charset="0"/>
              </a:rPr>
              <a:t>How can you prepare yourself to handle future unplanned events as graced moments?</a:t>
            </a:r>
          </a:p>
        </p:txBody>
      </p:sp>
    </p:spTree>
    <p:extLst>
      <p:ext uri="{BB962C8B-B14F-4D97-AF65-F5344CB8AC3E}">
        <p14:creationId xmlns:p14="http://schemas.microsoft.com/office/powerpoint/2010/main" val="3308973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A2249A-DCCF-45B6-A9DD-CBB39157A514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3CFE"/>
          </a:solidFill>
          <a:ln w="381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C8E19-459F-46CF-8FED-BC9E0729D41C}"/>
              </a:ext>
            </a:extLst>
          </p:cNvPr>
          <p:cNvSpPr txBox="1"/>
          <p:nvPr/>
        </p:nvSpPr>
        <p:spPr>
          <a:xfrm>
            <a:off x="332788" y="526917"/>
            <a:ext cx="6588663" cy="3511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Let me taste your mercy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like the rain on my face,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here in my life.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Show me your peace.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Let us see with our own eyes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day breaking bright.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Come O Morning, come, O light!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5CF3F2-4DF6-45BF-BE1B-8B2290EED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1452" y="228600"/>
            <a:ext cx="4937760" cy="6172200"/>
          </a:xfrm>
          <a:prstGeom prst="rect">
            <a:avLst/>
          </a:prstGeom>
        </p:spPr>
      </p:pic>
      <p:pic>
        <p:nvPicPr>
          <p:cNvPr id="6" name="Online Media 5" title="Psalm 85, &quot;Your Mercy Like Rain&quot;">
            <a:hlinkClick r:id="" action="ppaction://media"/>
            <a:extLst>
              <a:ext uri="{FF2B5EF4-FFF2-40B4-BE49-F238E27FC236}">
                <a16:creationId xmlns:a16="http://schemas.microsoft.com/office/drawing/2014/main" id="{F2EAE730-2FEE-46DF-87C4-F30DF4C19D5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2788" y="5915378"/>
            <a:ext cx="859836" cy="6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6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621E71-59EC-4239-8ECB-7F338F179B7E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99"/>
          </a:solidFill>
          <a:ln w="381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C8E19-459F-46CF-8FED-BC9E0729D41C}"/>
              </a:ext>
            </a:extLst>
          </p:cNvPr>
          <p:cNvSpPr txBox="1"/>
          <p:nvPr/>
        </p:nvSpPr>
        <p:spPr>
          <a:xfrm>
            <a:off x="425556" y="5594652"/>
            <a:ext cx="10785325" cy="1033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Alleluia, alleluia, Raise the Gospel over the Earth!</a:t>
            </a:r>
            <a:b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Alleluia, alleluia, Peace and justice bringing to birth.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5CF3F2-4DF6-45BF-BE1B-8B2290EED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16" y="403627"/>
            <a:ext cx="7442422" cy="4961614"/>
          </a:xfrm>
          <a:prstGeom prst="rect">
            <a:avLst/>
          </a:prstGeom>
          <a:ln>
            <a:solidFill>
              <a:srgbClr val="3D87A1"/>
            </a:solidFill>
          </a:ln>
        </p:spPr>
      </p:pic>
      <p:pic>
        <p:nvPicPr>
          <p:cNvPr id="3" name="Online Media 2" title="Alleluia! Raise the Gospel">
            <a:hlinkClick r:id="" action="ppaction://media"/>
            <a:extLst>
              <a:ext uri="{FF2B5EF4-FFF2-40B4-BE49-F238E27FC236}">
                <a16:creationId xmlns:a16="http://schemas.microsoft.com/office/drawing/2014/main" id="{BB00AB4D-D434-4D88-AA22-D536536ADF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992297" y="4760610"/>
            <a:ext cx="806174" cy="60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211</Words>
  <Application>Microsoft Office PowerPoint</Application>
  <PresentationFormat>Widescreen</PresentationFormat>
  <Paragraphs>22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Nova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Thompson</dc:creator>
  <cp:lastModifiedBy>Betty Thompson</cp:lastModifiedBy>
  <cp:revision>21</cp:revision>
  <dcterms:created xsi:type="dcterms:W3CDTF">2021-06-30T15:36:25Z</dcterms:created>
  <dcterms:modified xsi:type="dcterms:W3CDTF">2021-07-16T21:19:12Z</dcterms:modified>
</cp:coreProperties>
</file>