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5" r:id="rId4"/>
    <p:sldId id="276" r:id="rId5"/>
    <p:sldId id="278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993300"/>
    <a:srgbClr val="800000"/>
    <a:srgbClr val="CC6600"/>
    <a:srgbClr val="003366"/>
    <a:srgbClr val="003300"/>
    <a:srgbClr val="000099"/>
    <a:srgbClr val="004D68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09A0-ED82-498B-A7ED-34099226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2A33A-75B4-4C93-8889-88C1E61B9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D4207-ABC5-43EA-B9A8-81F40753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1E36E-10D2-4DE6-A521-99345DED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59C4-8AEF-4DCE-8659-A249D359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A2F3-BEBC-4A11-B928-484352DE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97911-0E54-4426-A1D4-A0075690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EC75-F3DF-461C-89E3-06BA258B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C01D7-3B51-4DD8-9BAE-F802161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BF33-3D66-4929-BEED-C1362414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B32AF-4433-450F-BEE8-A22248ABD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FBF26-8B3C-40DF-A52B-247B622FD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21D-0BBE-4A66-B75E-90F24CFF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B4ABA-504D-40CB-9E6C-8A8409A3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83B4-AC02-4E43-B179-305F5D5E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2D9B-8FB8-4E2C-96B6-04D7E618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85B8-8D6D-42A5-8E69-62675749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1B27-36CB-4A70-AD57-DE88E960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B60C7-955F-4026-BF02-F04B608D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77C6-62FC-4141-947C-E0E71E2A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F199-D987-4E19-A2C0-8A591673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AF9B6-935F-4E16-83FB-61DF9185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526A-55B4-4562-B6AF-090A081F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2666-1320-4DCE-8751-1CC6983B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C25C1-E9EB-457E-BA78-C85011EC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942C-7688-4C14-941D-D12BC59E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BFC7A-AC3C-44E2-ACA7-2A185032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87FE9-9A59-4B3E-802F-5F90381F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FB13B-3BB8-40FB-9DC8-69BA9637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43B2-C048-4DBC-A1EB-AB862421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DB8E8-E44F-4C54-A432-DCF2D2F5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FBEF-2C4D-4A40-A8B1-2B612CC1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127B-F448-4B5A-986E-5C2DA8F8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FE1A9-E68F-4F72-A474-BC5FE1F33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554B-4FE0-4905-AD34-F59236C12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FE5B7-C810-43D9-A4CE-D8BD16255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4D145-6583-4E27-B6F0-FF88FBE8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17A7C-8311-4E07-8F24-38236C6D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A5CDC-EA13-47AE-BB8F-7D667E13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B812-6B97-487A-899F-97ADA430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7757C-F6A1-4273-A6A0-A1BD3B1E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C0ABB-B13A-4481-8E40-66549099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C4463-9550-45C9-91C0-2445E735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AB0BF-2EB7-42F8-9091-B68409B6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42778-901D-4CC5-B399-198747B6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111B-3079-4085-91C8-BA766DDF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FD19-C18E-4BCC-9AEC-E2189EF4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074C-A006-4DEB-A781-4BD49B3F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44DEF-9F23-424B-9702-64DD3B6D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0CA01-97BC-468A-984D-BD975C69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873C5-8F7A-4CE7-821F-BBAB1B3F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79D9D-B231-4760-9C67-19051EEC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4F09-FD64-4DE4-B0EC-C6F4C728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44C90-02D3-4D1E-B9A9-5E58168CA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D363-E8E4-4D7C-91C6-7193B44FC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EF8C0-FAA5-4455-BC18-7C8C7342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5F3E0-D1FC-4052-933D-FE704A1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2A10C-BB8F-4DE5-AD2C-6E1FECA2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20CC0-8212-4D35-995B-EEA290BB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15F2F-A4D6-4C5D-AD47-2C8CC2FD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F4F5-2B46-4796-8F4C-A03970358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8EFA-CDA2-4159-99D6-A10FA96C757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9421-536A-40A7-BDD8-DED472E02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DC60-1ECF-482C-87A9-ADDFF4BE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6fqt-5fDVo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-1" y="-2333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5546449" y="741228"/>
            <a:ext cx="6523383" cy="515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Whether you were baptized as an infant or as an adult, do you think of it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as a singular event or as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an evolving awareness of yourself as a beloved child of God? 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has your understanding or experience of baptism evolved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through the years?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Reflect on what it means for you to say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“I am a beloved daughter or  son of God.”</a:t>
            </a:r>
          </a:p>
        </p:txBody>
      </p:sp>
      <p:pic>
        <p:nvPicPr>
          <p:cNvPr id="5" name="Picture 4" descr="A picture containing text, bed&#10;&#10;Description automatically generated">
            <a:extLst>
              <a:ext uri="{FF2B5EF4-FFF2-40B4-BE49-F238E27FC236}">
                <a16:creationId xmlns:a16="http://schemas.microsoft.com/office/drawing/2014/main" id="{C15AF802-9FCC-4CAF-A4EC-E6D42CC58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9"/>
          <a:stretch/>
        </p:blipFill>
        <p:spPr>
          <a:xfrm>
            <a:off x="282276" y="397399"/>
            <a:ext cx="4967058" cy="60632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1327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C88364-935F-4269-9ACD-4405DA1CDA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0CBCF-609D-4029-91BF-89A9872057CF}"/>
              </a:ext>
            </a:extLst>
          </p:cNvPr>
          <p:cNvSpPr txBox="1"/>
          <p:nvPr/>
        </p:nvSpPr>
        <p:spPr>
          <a:xfrm>
            <a:off x="384313" y="466068"/>
            <a:ext cx="11651870" cy="542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How am I being faithful to the person God wants me to be?  </a:t>
            </a:r>
          </a:p>
        </p:txBody>
      </p:sp>
      <p:pic>
        <p:nvPicPr>
          <p:cNvPr id="5" name="Picture 4" descr="A picture containing text, electronics, display, nature&#10;&#10;Description automatically generated">
            <a:extLst>
              <a:ext uri="{FF2B5EF4-FFF2-40B4-BE49-F238E27FC236}">
                <a16:creationId xmlns:a16="http://schemas.microsoft.com/office/drawing/2014/main" id="{71AB72B6-BFF4-4CBE-A37D-C817265B2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1520190"/>
            <a:ext cx="5943600" cy="445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A361F-EA2F-499A-AFAF-1F02822A6188}"/>
              </a:ext>
            </a:extLst>
          </p:cNvPr>
          <p:cNvSpPr txBox="1"/>
          <p:nvPr/>
        </p:nvSpPr>
        <p:spPr>
          <a:xfrm flipH="1">
            <a:off x="7283673" y="1389729"/>
            <a:ext cx="4908327" cy="500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How am  I growing in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my ability to offer unconditional love and kindness to all people – including myself?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How do I let God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partner with me as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my baptism unfolds throughout my  life?</a:t>
            </a:r>
          </a:p>
        </p:txBody>
      </p:sp>
    </p:spTree>
    <p:extLst>
      <p:ext uri="{BB962C8B-B14F-4D97-AF65-F5344CB8AC3E}">
        <p14:creationId xmlns:p14="http://schemas.microsoft.com/office/powerpoint/2010/main" val="391245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D5903-1113-42DF-A13C-48599F6F13CF}"/>
              </a:ext>
            </a:extLst>
          </p:cNvPr>
          <p:cNvSpPr txBox="1"/>
          <p:nvPr/>
        </p:nvSpPr>
        <p:spPr>
          <a:xfrm>
            <a:off x="569843" y="1308038"/>
            <a:ext cx="11622157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Do you freely and willingly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renew your baptismal commitment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	and do you promise to live each day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	with the gift of God’s grace that teaches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is your free and willing baptismal commitment today? 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	How do you “put on Christ”?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3799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ree, rock, nature&#10;&#10;Description automatically generated">
            <a:extLst>
              <a:ext uri="{FF2B5EF4-FFF2-40B4-BE49-F238E27FC236}">
                <a16:creationId xmlns:a16="http://schemas.microsoft.com/office/drawing/2014/main" id="{735CFE21-4889-4890-BDFD-77CFB99116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"/>
          <a:stretch/>
        </p:blipFill>
        <p:spPr>
          <a:xfrm rot="5400000">
            <a:off x="2834801" y="1068124"/>
            <a:ext cx="6022130" cy="461672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" name="Online Media 1" title="Flow River Flow">
            <a:hlinkClick r:id="" action="ppaction://media"/>
            <a:extLst>
              <a:ext uri="{FF2B5EF4-FFF2-40B4-BE49-F238E27FC236}">
                <a16:creationId xmlns:a16="http://schemas.microsoft.com/office/drawing/2014/main" id="{0BE97FBB-99F7-4AEA-A6E4-4F3A911C68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39022" y="5373511"/>
            <a:ext cx="1597378" cy="11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D5903-1113-42DF-A13C-48599F6F13CF}"/>
              </a:ext>
            </a:extLst>
          </p:cNvPr>
          <p:cNvSpPr txBox="1"/>
          <p:nvPr/>
        </p:nvSpPr>
        <p:spPr>
          <a:xfrm>
            <a:off x="569843" y="1130391"/>
            <a:ext cx="11622157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Do you freely and willingly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renew your baptismal commitment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	and do you promise to live each day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	with the gift of God’s grace that teaches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is your free and willing baptismal commitment today? 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do you “put on Christ”?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1562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D5903-1113-42DF-A13C-48599F6F13CF}"/>
              </a:ext>
            </a:extLst>
          </p:cNvPr>
          <p:cNvSpPr txBox="1"/>
          <p:nvPr/>
        </p:nvSpPr>
        <p:spPr>
          <a:xfrm>
            <a:off x="569843" y="1130391"/>
            <a:ext cx="11622157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Do you freely and willingly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renew your baptismal commitment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	and do you promise to live each day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	with the gift of God’s grace that teaches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is your free and willing baptismal commitment today? 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do you “put on Christ”?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024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271</Words>
  <Application>Microsoft Office PowerPoint</Application>
  <PresentationFormat>Widescreen</PresentationFormat>
  <Paragraphs>42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21</cp:revision>
  <dcterms:created xsi:type="dcterms:W3CDTF">2020-12-18T00:32:49Z</dcterms:created>
  <dcterms:modified xsi:type="dcterms:W3CDTF">2022-01-11T03:12:21Z</dcterms:modified>
</cp:coreProperties>
</file>