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00"/>
    <a:srgbClr val="CC0000"/>
    <a:srgbClr val="993300"/>
    <a:srgbClr val="800000"/>
    <a:srgbClr val="CC6600"/>
    <a:srgbClr val="003366"/>
    <a:srgbClr val="003300"/>
    <a:srgbClr val="000099"/>
    <a:srgbClr val="004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6264963" y="937591"/>
            <a:ext cx="5608983" cy="4814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Paul says:  You are an “indispensable” part of the Body of Christ. 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Where do you need healing? 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Where does the Body of Christ need healing? 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can you do to bring healing to other parts of the Body?</a:t>
            </a:r>
          </a:p>
        </p:txBody>
      </p:sp>
      <p:pic>
        <p:nvPicPr>
          <p:cNvPr id="8" name="Picture 7" descr="advent-door-blog-2008-12-7">
            <a:extLst>
              <a:ext uri="{FF2B5EF4-FFF2-40B4-BE49-F238E27FC236}">
                <a16:creationId xmlns:a16="http://schemas.microsoft.com/office/drawing/2014/main" id="{F4E843B7-4471-4146-9929-A64F7A48A1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26" y="14238"/>
            <a:ext cx="5147587" cy="682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86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6264963" y="937591"/>
            <a:ext cx="5608983" cy="4471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was the first time you heard something about Jesus that made you stop and pay attention?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have you risked rejection in order to speak a hopeful truth?</a:t>
            </a:r>
          </a:p>
        </p:txBody>
      </p:sp>
      <p:pic>
        <p:nvPicPr>
          <p:cNvPr id="10" name="Picture 9" descr="A painting of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8A910360-DFB6-4EC7-B460-C34FCF9A06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8" y="-18904"/>
            <a:ext cx="5307887" cy="6862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27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6264963" y="818321"/>
            <a:ext cx="5608983" cy="4757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When do you feel daunted by the world?  How does that experience give you a way to speak to others who may be overwhelmed are daunted or despairing?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free do you feel to do the good that you wish to do?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8D50B93-AD69-4F86-A1F9-7333E1194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82" y="265457"/>
            <a:ext cx="4541719" cy="632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4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3965</TotalTime>
  <Words>125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18</cp:revision>
  <dcterms:created xsi:type="dcterms:W3CDTF">2020-12-18T00:32:49Z</dcterms:created>
  <dcterms:modified xsi:type="dcterms:W3CDTF">2022-01-16T02:23:53Z</dcterms:modified>
</cp:coreProperties>
</file>