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0C93-253E-4F6D-A4CB-39B400271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2B796-0B1E-4035-8C25-92F526D48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9FC9-FA78-40AF-A12C-7E82C3C6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7150A-0C7E-44A6-A09F-13D2FF25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4CDF8-EC27-49A2-97BE-942A3B6A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B654-0CB2-41DE-B932-AE1B2B60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AE548-85E9-43EC-8027-0BE466D5F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DF9C-2326-4673-AF9E-399453BB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0112-2493-48F2-BA24-B0373401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7ECD-0E1E-40D1-BE05-16C2FF3B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1876D-6792-4021-B7B5-74E01502B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DBF02-2C3F-4649-8ADD-1C210947D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C73F-15A3-4EEE-AB25-EA7CC555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053F-2447-4739-A524-4423CF41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0CE6-EEEA-4D8C-B30E-C727F131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6D4D-D10A-4350-90D1-DF530D7C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4C6D0-0055-4B36-920D-8D355AF1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2C738-55D8-4ABA-89D4-15C76D4F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166D-D515-444F-B7DF-8537D448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95E2-0373-47CE-B513-E7600BCD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4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0842-3AE7-4E13-9004-5A15CA76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1C7D7-8865-4A06-A905-A3C369DBC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3A46F-280C-4C6A-B72C-17CB088A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A5BD-CC6D-45AB-99B2-21500C03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355E1-2E9B-4BFB-B5A8-68D97EF5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8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BE90-5AC0-4A4B-8E40-85794273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DEAC-33B0-4E1C-BA1E-BB44D98B9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17AB6-84CD-4CA3-A6C7-4D7BD0CC8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93EDD-DD72-4762-BAF0-32495781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DA0EE-DEC2-4DC1-A6BD-9598DCCD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46F3B-FF23-4F05-80E7-3D7E8006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F3F9-7924-4F09-8266-F8961286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C8D43-4EBA-4A65-9CA5-919867E2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09943-F5B8-4878-80D5-F05FB108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72684-DDCC-49F8-9B65-4433DF08C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6C58A-8529-4440-9249-B931392D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BE34B-1220-409D-8FEB-C7D71948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B40AE-22B7-4994-8825-C77646E2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C23A9-008B-4408-B92B-E20A7671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A4E7-D771-4259-94BA-08647689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566E6-E2C8-400D-9DDB-7A2B8E81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B783C-361A-46D7-A606-9D63AF1C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AB76A-E29E-4348-A630-D2870296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137B5-62C9-493F-9B7C-FF9BCF1F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3D38F-9C65-43A5-B2AF-5E5DF580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FCB12-2C00-456E-AB71-789AD931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47DF-AB99-4316-96ED-814D8CE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CBAE5-5467-4CB8-BEB2-6D8085DC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4D09C-D482-422C-93D0-19443FEB4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2C683-9DE2-45EE-96F5-D84F0055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586D8-355D-495F-BEC6-0E67FE8F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9691-0D85-419B-9DFC-68517A5A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602B-5575-46A0-AD38-252B2DD4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514DF-3133-4C78-A1EA-92D6D6426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6BE2D-739C-42BD-94E0-F275A1D29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87AD3-7A28-42ED-94F2-B04A3603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77DDC-7AA7-46FB-85E9-0F713ADF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BB0D6-1209-4B6C-B69D-D058A3A5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D0236-DB93-47E3-A3A3-2A95D8F6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4C726-48A2-478C-880A-0B044A1C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EDAD-86AE-4FDB-8D00-0B45AD23F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931E-A29A-4545-8D1A-1EA2F15FCBD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E0EFC-A993-4DE9-935C-D8EC6C186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1C6A4-354D-4A4F-9AD5-6D29A41FC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11B4-D9C4-4F6A-8C4A-F876A10C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76FF01-3CE6-482C-969B-46723C74EA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D4018-22A8-4EDE-880E-0490A222E550}"/>
              </a:ext>
            </a:extLst>
          </p:cNvPr>
          <p:cNvSpPr txBox="1"/>
          <p:nvPr/>
        </p:nvSpPr>
        <p:spPr>
          <a:xfrm>
            <a:off x="404617" y="5659793"/>
            <a:ext cx="11637499" cy="846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200" b="1" dirty="0">
                <a:solidFill>
                  <a:schemeClr val="bg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 did you hear that moved you to think differently?  </a:t>
            </a:r>
            <a:r>
              <a:rPr lang="en-US" sz="2200" b="1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b="1" dirty="0">
                <a:solidFill>
                  <a:schemeClr val="bg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did you hear that moved you to be uncomfortable?    What did you hear that moved you to be challenged?</a:t>
            </a:r>
            <a:endParaRPr lang="en-US" sz="2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CFDCF7A-846C-4FBD-93A4-C522EAF04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r="13241" b="6787"/>
          <a:stretch/>
        </p:blipFill>
        <p:spPr>
          <a:xfrm>
            <a:off x="2293034" y="351693"/>
            <a:ext cx="7860667" cy="48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76FF01-3CE6-482C-969B-46723C74EA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D4018-22A8-4EDE-880E-0490A222E550}"/>
              </a:ext>
            </a:extLst>
          </p:cNvPr>
          <p:cNvSpPr txBox="1"/>
          <p:nvPr/>
        </p:nvSpPr>
        <p:spPr>
          <a:xfrm>
            <a:off x="277249" y="5242358"/>
            <a:ext cx="11637499" cy="133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listening to this Scripture reading, what image(s) speak(s) to you</a:t>
            </a:r>
            <a:r>
              <a:rPr lang="en-US" sz="2000" b="1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solidFill>
                  <a:schemeClr val="bg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stay(s) with you?	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a time when you gave generously of yourself. </a:t>
            </a:r>
            <a:endParaRPr lang="en-US" sz="2000" b="1" dirty="0">
              <a:solidFill>
                <a:schemeClr val="bg1"/>
              </a:solidFill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you surprised by the “full measure” given to you?  </a:t>
            </a:r>
            <a:endParaRPr lang="en-US" sz="2000" b="1" i="1" dirty="0">
              <a:solidFill>
                <a:schemeClr val="bg1"/>
              </a:solidFill>
              <a:effectLst/>
              <a:latin typeface="Maiandra GD" panose="020E0502030308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DCF7A-846C-4FBD-93A4-C522EAF0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b="16252"/>
          <a:stretch/>
        </p:blipFill>
        <p:spPr>
          <a:xfrm>
            <a:off x="2401679" y="331151"/>
            <a:ext cx="7388641" cy="458019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0017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76FF01-3CE6-482C-969B-46723C74EA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D4018-22A8-4EDE-880E-0490A222E550}"/>
              </a:ext>
            </a:extLst>
          </p:cNvPr>
          <p:cNvSpPr txBox="1"/>
          <p:nvPr/>
        </p:nvSpPr>
        <p:spPr>
          <a:xfrm>
            <a:off x="277249" y="5484422"/>
            <a:ext cx="11637499" cy="106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solidFill>
                  <a:schemeClr val="bg1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Name a time when you lived Eucharist. What touched you?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solidFill>
                  <a:schemeClr val="bg1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What image(s) come to mind? </a:t>
            </a:r>
            <a:endParaRPr lang="en-US" sz="2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DCF7A-846C-4FBD-93A4-C522EAF0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b="1925"/>
          <a:stretch/>
        </p:blipFill>
        <p:spPr>
          <a:xfrm>
            <a:off x="2116429" y="297360"/>
            <a:ext cx="7959141" cy="493384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9905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104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4</cp:revision>
  <dcterms:created xsi:type="dcterms:W3CDTF">2022-02-11T18:36:38Z</dcterms:created>
  <dcterms:modified xsi:type="dcterms:W3CDTF">2022-02-20T22:45:42Z</dcterms:modified>
</cp:coreProperties>
</file>