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79" r:id="rId4"/>
    <p:sldId id="270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6600"/>
    <a:srgbClr val="CC0000"/>
    <a:srgbClr val="993300"/>
    <a:srgbClr val="800000"/>
    <a:srgbClr val="CC6600"/>
    <a:srgbClr val="003366"/>
    <a:srgbClr val="003300"/>
    <a:srgbClr val="000099"/>
    <a:srgbClr val="004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09A0-ED82-498B-A7ED-340992267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2A33A-75B4-4C93-8889-88C1E61B9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D4207-ABC5-43EA-B9A8-81F40753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1E36E-10D2-4DE6-A521-99345DED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559C4-8AEF-4DCE-8659-A249D359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7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A2F3-BEBC-4A11-B928-484352DE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97911-0E54-4426-A1D4-A00756901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AEC75-F3DF-461C-89E3-06BA258B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C01D7-3B51-4DD8-9BAE-F8021613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BF33-3D66-4929-BEED-C1362414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B32AF-4433-450F-BEE8-A22248ABD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FBF26-8B3C-40DF-A52B-247B622FD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21D-0BBE-4A66-B75E-90F24CFFD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B4ABA-504D-40CB-9E6C-8A8409A3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C83B4-AC02-4E43-B179-305F5D5E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2D9B-8FB8-4E2C-96B6-04D7E618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285B8-8D6D-42A5-8E69-62675749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51B27-36CB-4A70-AD57-DE88E960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B60C7-955F-4026-BF02-F04B608D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477C6-62FC-4141-947C-E0E71E2A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3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F199-D987-4E19-A2C0-8A591673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AF9B6-935F-4E16-83FB-61DF91851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E526A-55B4-4562-B6AF-090A081F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E2666-1320-4DCE-8751-1CC6983B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C25C1-E9EB-457E-BA78-C85011EC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942C-7688-4C14-941D-D12BC59E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BFC7A-AC3C-44E2-ACA7-2A185032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87FE9-9A59-4B3E-802F-5F90381F7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FB13B-3BB8-40FB-9DC8-69BA9637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43B2-C048-4DBC-A1EB-AB862421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DB8E8-E44F-4C54-A432-DCF2D2F5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FBEF-2C4D-4A40-A8B1-2B612CC1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C127B-F448-4B5A-986E-5C2DA8F88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FE1A9-E68F-4F72-A474-BC5FE1F33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E554B-4FE0-4905-AD34-F59236C12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FE5B7-C810-43D9-A4CE-D8BD16255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D4D145-6583-4E27-B6F0-FF88FBE8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917A7C-8311-4E07-8F24-38236C6D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A5CDC-EA13-47AE-BB8F-7D667E13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B812-6B97-487A-899F-97ADA430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7757C-F6A1-4273-A6A0-A1BD3B1E0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C0ABB-B13A-4481-8E40-66549099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C4463-9550-45C9-91C0-2445E735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CAB0BF-2EB7-42F8-9091-B68409B6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A42778-901D-4CC5-B399-198747B6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6111B-3079-4085-91C8-BA766DDF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4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FD19-C18E-4BCC-9AEC-E2189EF4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074C-A006-4DEB-A781-4BD49B3F4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44DEF-9F23-424B-9702-64DD3B6DB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0CA01-97BC-468A-984D-BD975C69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873C5-8F7A-4CE7-821F-BBAB1B3F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79D9D-B231-4760-9C67-19051EEC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24F09-FD64-4DE4-B0EC-C6F4C728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44C90-02D3-4D1E-B9A9-5E58168CA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AD363-E8E4-4D7C-91C6-7193B44FC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EF8C0-FAA5-4455-BC18-7C8C7342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5F3E0-D1FC-4052-933D-FE704A17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2A10C-BB8F-4DE5-AD2C-6E1FECA2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9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20CC0-8212-4D35-995B-EEA290BB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15F2F-A4D6-4C5D-AD47-2C8CC2FD1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F4F5-2B46-4796-8F4C-A03970358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8EFA-CDA2-4159-99D6-A10FA96C757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9421-536A-40A7-BDD8-DED472E02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ADC60-1ECF-482C-87A9-ADDFF4BE8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9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5F519-A0EF-47BD-9D0D-F3FF58018564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7A3A0-B5E2-4F39-8279-5ED47B562436}"/>
              </a:ext>
            </a:extLst>
          </p:cNvPr>
          <p:cNvSpPr/>
          <p:nvPr/>
        </p:nvSpPr>
        <p:spPr>
          <a:xfrm>
            <a:off x="0" y="-2996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oat in the water&#10;&#10;Description automatically generated with medium confidence">
            <a:extLst>
              <a:ext uri="{FF2B5EF4-FFF2-40B4-BE49-F238E27FC236}">
                <a16:creationId xmlns:a16="http://schemas.microsoft.com/office/drawing/2014/main" id="{4DE8BB0B-E4C3-4A02-B3E2-9C7ABEB3B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9" b="10531"/>
          <a:stretch/>
        </p:blipFill>
        <p:spPr>
          <a:xfrm>
            <a:off x="221971" y="166725"/>
            <a:ext cx="11748053" cy="6553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A95AEA-6C32-4323-B909-128FD73BF57B}"/>
              </a:ext>
            </a:extLst>
          </p:cNvPr>
          <p:cNvSpPr txBox="1"/>
          <p:nvPr/>
        </p:nvSpPr>
        <p:spPr>
          <a:xfrm>
            <a:off x="351180" y="619538"/>
            <a:ext cx="11489633" cy="4004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When you, like Peter, have received unwanted advice from a well-meaning friend or stranger, 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what was your reaction? </a:t>
            </a: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206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How have you felt when you have 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“pulled out into deep water,” trusting in God, and found that “your nets were at the breaking point”?</a:t>
            </a:r>
          </a:p>
        </p:txBody>
      </p:sp>
    </p:spTree>
    <p:extLst>
      <p:ext uri="{BB962C8B-B14F-4D97-AF65-F5344CB8AC3E}">
        <p14:creationId xmlns:p14="http://schemas.microsoft.com/office/powerpoint/2010/main" val="170686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5F519-A0EF-47BD-9D0D-F3FF58018564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7A3A0-B5E2-4F39-8279-5ED47B562436}"/>
              </a:ext>
            </a:extLst>
          </p:cNvPr>
          <p:cNvSpPr/>
          <p:nvPr/>
        </p:nvSpPr>
        <p:spPr>
          <a:xfrm>
            <a:off x="0" y="-2996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oat in the water&#10;&#10;Description automatically generated with medium confidence">
            <a:extLst>
              <a:ext uri="{FF2B5EF4-FFF2-40B4-BE49-F238E27FC236}">
                <a16:creationId xmlns:a16="http://schemas.microsoft.com/office/drawing/2014/main" id="{4DE8BB0B-E4C3-4A02-B3E2-9C7ABEB3B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9" b="10531"/>
          <a:stretch/>
        </p:blipFill>
        <p:spPr>
          <a:xfrm>
            <a:off x="221973" y="166725"/>
            <a:ext cx="11748053" cy="6553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A95AEA-6C32-4323-B909-128FD73BF57B}"/>
              </a:ext>
            </a:extLst>
          </p:cNvPr>
          <p:cNvSpPr txBox="1"/>
          <p:nvPr/>
        </p:nvSpPr>
        <p:spPr>
          <a:xfrm>
            <a:off x="940904" y="1374912"/>
            <a:ext cx="10310190" cy="2872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What words from this song move you toward 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trust in the goodness of God?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206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What do you offer of yourself to God and to others?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9458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5F519-A0EF-47BD-9D0D-F3FF58018564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7A3A0-B5E2-4F39-8279-5ED47B562436}"/>
              </a:ext>
            </a:extLst>
          </p:cNvPr>
          <p:cNvSpPr/>
          <p:nvPr/>
        </p:nvSpPr>
        <p:spPr>
          <a:xfrm>
            <a:off x="0" y="-2996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oat in the water&#10;&#10;Description automatically generated with medium confidence">
            <a:extLst>
              <a:ext uri="{FF2B5EF4-FFF2-40B4-BE49-F238E27FC236}">
                <a16:creationId xmlns:a16="http://schemas.microsoft.com/office/drawing/2014/main" id="{4DE8BB0B-E4C3-4A02-B3E2-9C7ABEB3B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9" b="10531"/>
          <a:stretch/>
        </p:blipFill>
        <p:spPr>
          <a:xfrm>
            <a:off x="221973" y="166725"/>
            <a:ext cx="11748053" cy="6553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A95AEA-6C32-4323-B909-128FD73BF57B}"/>
              </a:ext>
            </a:extLst>
          </p:cNvPr>
          <p:cNvSpPr txBox="1"/>
          <p:nvPr/>
        </p:nvSpPr>
        <p:spPr>
          <a:xfrm>
            <a:off x="675861" y="593034"/>
            <a:ext cx="10840276" cy="4570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When have you had a transformative encounter with Christ? Ponder its meaning in your life.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How can you honor that experience this week?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206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If we are to be Christ to one another, what can we do to encourage and empower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the prophets of our day to speak,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or the saints of our day to minister?</a:t>
            </a:r>
          </a:p>
        </p:txBody>
      </p:sp>
    </p:spTree>
    <p:extLst>
      <p:ext uri="{BB962C8B-B14F-4D97-AF65-F5344CB8AC3E}">
        <p14:creationId xmlns:p14="http://schemas.microsoft.com/office/powerpoint/2010/main" val="253553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5F519-A0EF-47BD-9D0D-F3FF58018564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7A3A0-B5E2-4F39-8279-5ED47B562436}"/>
              </a:ext>
            </a:extLst>
          </p:cNvPr>
          <p:cNvSpPr/>
          <p:nvPr/>
        </p:nvSpPr>
        <p:spPr>
          <a:xfrm>
            <a:off x="-1" y="-2333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95AEA-6C32-4323-B909-128FD73BF57B}"/>
              </a:ext>
            </a:extLst>
          </p:cNvPr>
          <p:cNvSpPr txBox="1"/>
          <p:nvPr/>
        </p:nvSpPr>
        <p:spPr>
          <a:xfrm>
            <a:off x="6586332" y="499685"/>
            <a:ext cx="534062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What does it mean to have “love empower us to respond beyond our feelings”?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When you feel righteous anger, how do you consider "what love embraces" and "what love resists"?  </a:t>
            </a:r>
          </a:p>
        </p:txBody>
      </p:sp>
      <p:pic>
        <p:nvPicPr>
          <p:cNvPr id="7" name="Picture 6" descr="Hands Embracing Red Heart with Love Stock Vector - Illustration of symbol,  vector: 158688030">
            <a:extLst>
              <a:ext uri="{FF2B5EF4-FFF2-40B4-BE49-F238E27FC236}">
                <a16:creationId xmlns:a16="http://schemas.microsoft.com/office/drawing/2014/main" id="{0296064A-EE95-41FF-A535-072979010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8"/>
          <a:stretch/>
        </p:blipFill>
        <p:spPr bwMode="auto">
          <a:xfrm>
            <a:off x="265044" y="499685"/>
            <a:ext cx="5943600" cy="58539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1327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5F519-A0EF-47BD-9D0D-F3FF58018564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7A3A0-B5E2-4F39-8279-5ED47B562436}"/>
              </a:ext>
            </a:extLst>
          </p:cNvPr>
          <p:cNvSpPr/>
          <p:nvPr/>
        </p:nvSpPr>
        <p:spPr>
          <a:xfrm>
            <a:off x="-1" y="-2333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95AEA-6C32-4323-B909-128FD73BF57B}"/>
              </a:ext>
            </a:extLst>
          </p:cNvPr>
          <p:cNvSpPr txBox="1"/>
          <p:nvPr/>
        </p:nvSpPr>
        <p:spPr>
          <a:xfrm>
            <a:off x="6357728" y="1149626"/>
            <a:ext cx="5359213" cy="429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How are you challenged to respond when Christianity is being used to define and defend nationalism?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Whose voice are you ignoring because it makes you uncomfortable?</a:t>
            </a:r>
          </a:p>
        </p:txBody>
      </p:sp>
      <p:pic>
        <p:nvPicPr>
          <p:cNvPr id="8" name="Picture 7" descr="A picture containing text, clothing, bedclothes, fabric&#10;&#10;Description automatically generated">
            <a:extLst>
              <a:ext uri="{FF2B5EF4-FFF2-40B4-BE49-F238E27FC236}">
                <a16:creationId xmlns:a16="http://schemas.microsoft.com/office/drawing/2014/main" id="{C0B98830-DB2B-4FB5-9829-E8A1F1234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4" y="30493"/>
            <a:ext cx="4560767" cy="6827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04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212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22</cp:revision>
  <dcterms:created xsi:type="dcterms:W3CDTF">2020-12-18T00:32:49Z</dcterms:created>
  <dcterms:modified xsi:type="dcterms:W3CDTF">2022-02-06T02:49:41Z</dcterms:modified>
</cp:coreProperties>
</file>