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67" r:id="rId4"/>
    <p:sldId id="27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FFCC"/>
    <a:srgbClr val="FEF68A"/>
    <a:srgbClr val="D60093"/>
    <a:srgbClr val="990099"/>
    <a:srgbClr val="660033"/>
    <a:srgbClr val="006600"/>
    <a:srgbClr val="A50021"/>
    <a:srgbClr val="008663"/>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5368" autoAdjust="0"/>
    <p:restoredTop sz="94660"/>
  </p:normalViewPr>
  <p:slideViewPr>
    <p:cSldViewPr snapToGrid="0">
      <p:cViewPr varScale="1">
        <p:scale>
          <a:sx n="72" d="100"/>
          <a:sy n="72" d="100"/>
        </p:scale>
        <p:origin x="105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ED88E-B324-45A7-A61A-4C1FFF7D7B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D6A3AF-066D-40C1-B96D-6284452008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29C710-8D59-4484-979C-D8811799FCBF}"/>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FE2CF8B8-8999-408D-928E-78BDCF2D59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978D8-71FF-4427-A16A-96A20FFC1317}"/>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401524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69DE-45D2-4A61-9FA1-53452696F7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E7DFF9-FC73-4E8D-92F1-120D5B4C4E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011A2-12C1-4CBD-B403-92FE2ABBCCB9}"/>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5EE08BD6-3945-435C-A3A6-AB80FF8B8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C267B-66CA-432D-B350-1C5B0D8AE9B5}"/>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420719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BFABBF-484B-495A-9EB0-B2C53DD59A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0D3C1C-6F15-4D0F-8844-33C0FA0712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0FE88-7000-4097-9D1F-272E3A7D477F}"/>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1F8A83EA-645F-4CDD-9CDE-D6A016A20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DFA6E-609A-4501-9F45-65E609CFE065}"/>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361898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9431-EAF0-49EA-859E-3D87D1698E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5EB6FE-6DF7-4CE3-9D61-B760678221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6E81EA-9114-4D17-BFA5-5EA174F757B7}"/>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88292E03-76BD-4346-AB87-ABC1FE3E4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6215E-D704-4C43-A932-963A8E629003}"/>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300311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D2C55-0E5D-45B7-A182-C794EDACB3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8B93FF-1FD4-43B8-8EFA-EB5C72662C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BC3978-EA81-42BA-956B-C3A945E57B98}"/>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F4EF359A-1EDF-447D-A4FE-670637D84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4B97B-4303-4EAB-B9AB-1E857B60CD05}"/>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134073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5E6E-4184-4AD7-B9DF-B806FB5833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4AD9A5-3B64-4B37-8026-5016977315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AE84BB-58CF-475F-874F-3D0F060383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528A04-D3CC-4117-B5B9-9C0511C58432}"/>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6" name="Footer Placeholder 5">
            <a:extLst>
              <a:ext uri="{FF2B5EF4-FFF2-40B4-BE49-F238E27FC236}">
                <a16:creationId xmlns:a16="http://schemas.microsoft.com/office/drawing/2014/main" id="{C541C867-AC88-45F7-85FC-FB62E5F4BD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7526D3-DA77-413C-A337-E3DFF954017E}"/>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322812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8848D-841B-4FC1-BAC0-6271E52970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026DC8-D842-45AA-BD23-FD90D5642A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656E2D-C2DF-4688-BD64-B4AB64BB9B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CFC703-9F07-4AE2-A98D-7A54FA852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7B661-D1E1-4487-8580-D4F925053F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29D19F-BBED-4F17-A746-D86E450BC750}"/>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8" name="Footer Placeholder 7">
            <a:extLst>
              <a:ext uri="{FF2B5EF4-FFF2-40B4-BE49-F238E27FC236}">
                <a16:creationId xmlns:a16="http://schemas.microsoft.com/office/drawing/2014/main" id="{659FDD7B-D710-46DD-BB29-1F0A39E269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B0DCD3-5533-4421-BEE1-C2756ABC33BA}"/>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2428124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0826D-DFE8-44EA-B486-B666D0A9D2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5E6CF3-98CA-48F7-8DA6-E11D3022BC38}"/>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4" name="Footer Placeholder 3">
            <a:extLst>
              <a:ext uri="{FF2B5EF4-FFF2-40B4-BE49-F238E27FC236}">
                <a16:creationId xmlns:a16="http://schemas.microsoft.com/office/drawing/2014/main" id="{B7800854-7706-4798-8D18-F24AD446E2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99557D-0101-4DE8-8713-17CD95BD0E12}"/>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358689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0DDCB1-0343-44F0-8386-24ED01819313}"/>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3" name="Footer Placeholder 2">
            <a:extLst>
              <a:ext uri="{FF2B5EF4-FFF2-40B4-BE49-F238E27FC236}">
                <a16:creationId xmlns:a16="http://schemas.microsoft.com/office/drawing/2014/main" id="{D1BD3926-A4F5-47F1-AA73-9B57756FA9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88B607-BFD2-403C-9E9C-39DB90E44BDA}"/>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401425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855A3-4243-4717-B950-D649C459F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7511DB-0AF4-4B68-A9E5-6C0E427999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2CD0E5-D755-43B8-8D25-94931C2C6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95EB08-8B78-47A6-8ADE-3A2742B84526}"/>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6" name="Footer Placeholder 5">
            <a:extLst>
              <a:ext uri="{FF2B5EF4-FFF2-40B4-BE49-F238E27FC236}">
                <a16:creationId xmlns:a16="http://schemas.microsoft.com/office/drawing/2014/main" id="{3BE8C87B-1F3A-4E76-9D4E-D57D286A23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657E70-B0FD-4C4A-9721-6ECF6384CB9C}"/>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2890617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247A-AB4C-412F-8314-501F248869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57B60B-83F3-43EB-831C-C8A14750BD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DF2C74-3F60-4084-9A01-DA753DB88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E20C5-272D-4C35-8FA9-A5767653BA0B}"/>
              </a:ext>
            </a:extLst>
          </p:cNvPr>
          <p:cNvSpPr>
            <a:spLocks noGrp="1"/>
          </p:cNvSpPr>
          <p:nvPr>
            <p:ph type="dt" sz="half" idx="10"/>
          </p:nvPr>
        </p:nvSpPr>
        <p:spPr/>
        <p:txBody>
          <a:bodyPr/>
          <a:lstStyle/>
          <a:p>
            <a:fld id="{E70E27DD-30D5-4F51-B2F6-FDFC01E3343E}" type="datetimeFigureOut">
              <a:rPr lang="en-US" smtClean="0"/>
              <a:t>12/3/2021</a:t>
            </a:fld>
            <a:endParaRPr lang="en-US"/>
          </a:p>
        </p:txBody>
      </p:sp>
      <p:sp>
        <p:nvSpPr>
          <p:cNvPr id="6" name="Footer Placeholder 5">
            <a:extLst>
              <a:ext uri="{FF2B5EF4-FFF2-40B4-BE49-F238E27FC236}">
                <a16:creationId xmlns:a16="http://schemas.microsoft.com/office/drawing/2014/main" id="{C443CEE3-57D8-4692-9615-2638C0D0C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C8E6C-D357-4C86-97E3-20FD75006BCA}"/>
              </a:ext>
            </a:extLst>
          </p:cNvPr>
          <p:cNvSpPr>
            <a:spLocks noGrp="1"/>
          </p:cNvSpPr>
          <p:nvPr>
            <p:ph type="sldNum" sz="quarter" idx="12"/>
          </p:nvPr>
        </p:nvSpPr>
        <p:spPr/>
        <p:txBody>
          <a:bodyPr/>
          <a:lstStyle/>
          <a:p>
            <a:fld id="{F63D6826-ACF8-45A1-9AAF-77EE3540BCC2}" type="slidenum">
              <a:rPr lang="en-US" smtClean="0"/>
              <a:t>‹#›</a:t>
            </a:fld>
            <a:endParaRPr lang="en-US"/>
          </a:p>
        </p:txBody>
      </p:sp>
    </p:spTree>
    <p:extLst>
      <p:ext uri="{BB962C8B-B14F-4D97-AF65-F5344CB8AC3E}">
        <p14:creationId xmlns:p14="http://schemas.microsoft.com/office/powerpoint/2010/main" val="316929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DB5F2-94A2-4AFC-ACA1-300A8CF7EA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2231DA-2D1F-4F45-B510-AB16628D3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7F048-D86E-4E3A-8E23-A67761803E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E27DD-30D5-4F51-B2F6-FDFC01E3343E}" type="datetimeFigureOut">
              <a:rPr lang="en-US" smtClean="0"/>
              <a:t>12/3/2021</a:t>
            </a:fld>
            <a:endParaRPr lang="en-US"/>
          </a:p>
        </p:txBody>
      </p:sp>
      <p:sp>
        <p:nvSpPr>
          <p:cNvPr id="5" name="Footer Placeholder 4">
            <a:extLst>
              <a:ext uri="{FF2B5EF4-FFF2-40B4-BE49-F238E27FC236}">
                <a16:creationId xmlns:a16="http://schemas.microsoft.com/office/drawing/2014/main" id="{7365BA98-72C3-4BD7-8639-F6C38D59F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C87449-33F9-4EAC-AAFC-6602454D5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D6826-ACF8-45A1-9AAF-77EE3540BCC2}" type="slidenum">
              <a:rPr lang="en-US" smtClean="0"/>
              <a:t>‹#›</a:t>
            </a:fld>
            <a:endParaRPr lang="en-US"/>
          </a:p>
        </p:txBody>
      </p:sp>
    </p:spTree>
    <p:extLst>
      <p:ext uri="{BB962C8B-B14F-4D97-AF65-F5344CB8AC3E}">
        <p14:creationId xmlns:p14="http://schemas.microsoft.com/office/powerpoint/2010/main" val="31801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video" Target="https://www.youtube.com/embed/pX_EJEGCYgo?feature=oembed"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BE15B0-7FFB-4B8C-AE4C-D245F03DDACC}"/>
              </a:ext>
            </a:extLst>
          </p:cNvPr>
          <p:cNvSpPr/>
          <p:nvPr/>
        </p:nvSpPr>
        <p:spPr>
          <a:xfrm>
            <a:off x="0" y="0"/>
            <a:ext cx="12192000" cy="6915150"/>
          </a:xfrm>
          <a:prstGeom prst="rect">
            <a:avLst/>
          </a:prstGeom>
          <a:solidFill>
            <a:srgbClr val="002060"/>
          </a:solid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pic>
        <p:nvPicPr>
          <p:cNvPr id="7" name="Picture 6" descr="A group of red candles&#10;&#10;Description automatically generated with low confidence">
            <a:extLst>
              <a:ext uri="{FF2B5EF4-FFF2-40B4-BE49-F238E27FC236}">
                <a16:creationId xmlns:a16="http://schemas.microsoft.com/office/drawing/2014/main" id="{4FAA7E72-678B-436D-8177-B9192D8C4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214" y="607204"/>
            <a:ext cx="10126317" cy="5700741"/>
          </a:xfrm>
          <a:prstGeom prst="rect">
            <a:avLst/>
          </a:prstGeom>
          <a:ln w="28575">
            <a:solidFill>
              <a:schemeClr val="bg1"/>
            </a:solidFill>
          </a:ln>
        </p:spPr>
      </p:pic>
      <p:pic>
        <p:nvPicPr>
          <p:cNvPr id="8" name="Online Media 7" title="Sacred Silence">
            <a:hlinkClick r:id="" action="ppaction://media"/>
            <a:extLst>
              <a:ext uri="{FF2B5EF4-FFF2-40B4-BE49-F238E27FC236}">
                <a16:creationId xmlns:a16="http://schemas.microsoft.com/office/drawing/2014/main" id="{6FA02937-250D-4D26-AAA9-73B841341B5F}"/>
              </a:ext>
            </a:extLst>
          </p:cNvPr>
          <p:cNvPicPr>
            <a:picLocks noRot="1" noChangeAspect="1"/>
          </p:cNvPicPr>
          <p:nvPr>
            <a:videoFile r:link="rId1"/>
          </p:nvPr>
        </p:nvPicPr>
        <p:blipFill>
          <a:blip r:embed="rId4"/>
          <a:stretch>
            <a:fillRect/>
          </a:stretch>
        </p:blipFill>
        <p:spPr>
          <a:xfrm>
            <a:off x="11107531" y="6191250"/>
            <a:ext cx="965200" cy="723900"/>
          </a:xfrm>
          <a:prstGeom prst="rect">
            <a:avLst/>
          </a:prstGeom>
        </p:spPr>
      </p:pic>
    </p:spTree>
    <p:extLst>
      <p:ext uri="{BB962C8B-B14F-4D97-AF65-F5344CB8AC3E}">
        <p14:creationId xmlns:p14="http://schemas.microsoft.com/office/powerpoint/2010/main" val="85371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BE15B0-7FFB-4B8C-AE4C-D245F03DDACC}"/>
              </a:ext>
            </a:extLst>
          </p:cNvPr>
          <p:cNvSpPr/>
          <p:nvPr/>
        </p:nvSpPr>
        <p:spPr>
          <a:xfrm>
            <a:off x="0" y="0"/>
            <a:ext cx="12192000" cy="6915150"/>
          </a:xfrm>
          <a:prstGeom prst="rect">
            <a:avLst/>
          </a:prstGeom>
          <a:solidFill>
            <a:srgbClr val="002060"/>
          </a:solid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spc="130" dirty="0">
                <a:solidFill>
                  <a:schemeClr val="bg1"/>
                </a:solidFill>
                <a:latin typeface="Lucida Calligraphy" panose="03010101010101010101" pitchFamily="66" charset="0"/>
              </a:rPr>
              <a:t>METANOIA</a:t>
            </a:r>
          </a:p>
        </p:txBody>
      </p:sp>
    </p:spTree>
    <p:extLst>
      <p:ext uri="{BB962C8B-B14F-4D97-AF65-F5344CB8AC3E}">
        <p14:creationId xmlns:p14="http://schemas.microsoft.com/office/powerpoint/2010/main" val="1769745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4C94CD-5A91-4BD3-938D-9AE1DCA14B2A}"/>
              </a:ext>
            </a:extLst>
          </p:cNvPr>
          <p:cNvSpPr/>
          <p:nvPr/>
        </p:nvSpPr>
        <p:spPr>
          <a:xfrm>
            <a:off x="0" y="0"/>
            <a:ext cx="12192000" cy="6915150"/>
          </a:xfrm>
          <a:prstGeom prst="rect">
            <a:avLst/>
          </a:prstGeom>
          <a:solidFill>
            <a:srgbClr val="002060"/>
          </a:solid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5" name="TextBox 4">
            <a:extLst>
              <a:ext uri="{FF2B5EF4-FFF2-40B4-BE49-F238E27FC236}">
                <a16:creationId xmlns:a16="http://schemas.microsoft.com/office/drawing/2014/main" id="{B19B02D3-88D7-4509-8C32-FC0DF8208FF4}"/>
              </a:ext>
            </a:extLst>
          </p:cNvPr>
          <p:cNvSpPr txBox="1"/>
          <p:nvPr/>
        </p:nvSpPr>
        <p:spPr>
          <a:xfrm>
            <a:off x="1047303" y="1014149"/>
            <a:ext cx="10097393" cy="4886851"/>
          </a:xfrm>
          <a:prstGeom prst="rect">
            <a:avLst/>
          </a:prstGeom>
          <a:noFill/>
        </p:spPr>
        <p:txBody>
          <a:bodyPr wrap="square" rtlCol="0">
            <a:spAutoFit/>
          </a:bodyPr>
          <a:lstStyle/>
          <a:p>
            <a:pPr marL="0" marR="0" algn="ctr">
              <a:lnSpc>
                <a:spcPts val="1575"/>
              </a:lnSpc>
              <a:spcBef>
                <a:spcPts val="0"/>
              </a:spcBef>
              <a:spcAft>
                <a:spcPts val="750"/>
              </a:spcAft>
            </a:pPr>
            <a:endParaRPr lang="en-US" sz="2800" spc="25" dirty="0">
              <a:solidFill>
                <a:schemeClr val="bg1"/>
              </a:solidFill>
              <a:latin typeface="Arial Rounded MT Bold" panose="020F0704030504030204" pitchFamily="34" charset="0"/>
              <a:cs typeface="Arial" panose="020B0604020202020204" pitchFamily="34" charset="0"/>
            </a:endParaRPr>
          </a:p>
          <a:p>
            <a:pPr marL="0" marR="0" algn="ctr">
              <a:lnSpc>
                <a:spcPct val="115000"/>
              </a:lnSpc>
              <a:spcBef>
                <a:spcPts val="0"/>
              </a:spcBef>
              <a:spcAft>
                <a:spcPts val="750"/>
              </a:spcAft>
            </a:pPr>
            <a:r>
              <a:rPr lang="en-US" sz="28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Imagine yourself there in the crowd, waiting in curious attention, scintillating anticipation, and tingling expectancy to hear what this strange man has to say. How do you feel as you listen to this new message? </a:t>
            </a:r>
            <a:endParaRPr lang="en-US" sz="28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750"/>
              </a:spcAft>
            </a:pPr>
            <a:r>
              <a:rPr lang="en-US" sz="2800" b="1"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 </a:t>
            </a:r>
            <a:endParaRPr lang="en-US" sz="28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750"/>
              </a:spcAft>
            </a:pPr>
            <a:r>
              <a:rPr lang="en-US" sz="2800" dirty="0">
                <a:solidFill>
                  <a:schemeClr val="bg1"/>
                </a:solidFill>
                <a:effectLst/>
                <a:latin typeface="Arial Rounded MT Bold" panose="020F0704030504030204" pitchFamily="34" charset="0"/>
                <a:ea typeface="Times New Roman" panose="02020603050405020304" pitchFamily="18" charset="0"/>
                <a:cs typeface="Calibri" panose="020F0502020204030204" pitchFamily="34" charset="0"/>
              </a:rPr>
              <a:t>What is the context of your own story as you listen with awaiting ears? Who are you and where are you as you enter the Advent invitation?</a:t>
            </a:r>
            <a:endParaRPr lang="en-US" sz="2800" dirty="0">
              <a:solidFill>
                <a:schemeClr val="bg1"/>
              </a:solidFill>
              <a:effectLst/>
              <a:latin typeface="Arial Rounded MT Bold" panose="020F0704030504030204" pitchFamily="34" charset="0"/>
              <a:ea typeface="Calibri" panose="020F0502020204030204" pitchFamily="34" charset="0"/>
              <a:cs typeface="Times New Roman" panose="02020603050405020304" pitchFamily="18" charset="0"/>
            </a:endParaRPr>
          </a:p>
          <a:p>
            <a:pPr marL="0" marR="0" algn="just">
              <a:lnSpc>
                <a:spcPts val="1575"/>
              </a:lnSpc>
              <a:spcBef>
                <a:spcPts val="0"/>
              </a:spcBef>
              <a:spcAft>
                <a:spcPts val="750"/>
              </a:spcAft>
            </a:pPr>
            <a:endParaRPr lang="en-US" dirty="0">
              <a:solidFill>
                <a:schemeClr val="bg1"/>
              </a:solidFill>
            </a:endParaRPr>
          </a:p>
        </p:txBody>
      </p:sp>
    </p:spTree>
    <p:extLst>
      <p:ext uri="{BB962C8B-B14F-4D97-AF65-F5344CB8AC3E}">
        <p14:creationId xmlns:p14="http://schemas.microsoft.com/office/powerpoint/2010/main" val="220352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4C94CD-5A91-4BD3-938D-9AE1DCA14B2A}"/>
              </a:ext>
            </a:extLst>
          </p:cNvPr>
          <p:cNvSpPr/>
          <p:nvPr/>
        </p:nvSpPr>
        <p:spPr>
          <a:xfrm>
            <a:off x="0" y="0"/>
            <a:ext cx="12192000" cy="6915150"/>
          </a:xfrm>
          <a:prstGeom prst="rect">
            <a:avLst/>
          </a:prstGeom>
          <a:solidFill>
            <a:srgbClr val="002060"/>
          </a:solid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7" name="TextBox 6">
            <a:extLst>
              <a:ext uri="{FF2B5EF4-FFF2-40B4-BE49-F238E27FC236}">
                <a16:creationId xmlns:a16="http://schemas.microsoft.com/office/drawing/2014/main" id="{F48F4F84-ABA6-444B-9B9D-4A1305A75DF5}"/>
              </a:ext>
            </a:extLst>
          </p:cNvPr>
          <p:cNvSpPr txBox="1"/>
          <p:nvPr/>
        </p:nvSpPr>
        <p:spPr>
          <a:xfrm>
            <a:off x="1258956" y="2215319"/>
            <a:ext cx="9859618" cy="2029082"/>
          </a:xfrm>
          <a:prstGeom prst="rect">
            <a:avLst/>
          </a:prstGeom>
          <a:noFill/>
        </p:spPr>
        <p:txBody>
          <a:bodyPr wrap="square">
            <a:spAutoFit/>
          </a:bodyPr>
          <a:lstStyle/>
          <a:p>
            <a:pPr marL="0" marR="0" algn="ctr">
              <a:lnSpc>
                <a:spcPct val="115000"/>
              </a:lnSpc>
              <a:spcBef>
                <a:spcPts val="0"/>
              </a:spcBef>
              <a:spcAft>
                <a:spcPts val="0"/>
              </a:spcAft>
            </a:pPr>
            <a:r>
              <a:rPr lang="en-US" sz="2800" dirty="0">
                <a:solidFill>
                  <a:schemeClr val="bg1"/>
                </a:solidFill>
                <a:latin typeface="Arial Rounded MT Bold" panose="020F0704030504030204" pitchFamily="34" charset="0"/>
                <a:cs typeface="Calibri" panose="020F0502020204030204" pitchFamily="34" charset="0"/>
              </a:rPr>
              <a:t>How do you make a straight path for God in your heart?</a:t>
            </a:r>
          </a:p>
          <a:p>
            <a:pPr marL="0" marR="0" algn="ctr">
              <a:lnSpc>
                <a:spcPct val="115000"/>
              </a:lnSpc>
              <a:spcBef>
                <a:spcPts val="0"/>
              </a:spcBef>
              <a:spcAft>
                <a:spcPts val="0"/>
              </a:spcAft>
            </a:pPr>
            <a:r>
              <a:rPr lang="en-US" sz="2800" dirty="0">
                <a:solidFill>
                  <a:schemeClr val="bg1"/>
                </a:solidFill>
                <a:latin typeface="Arial Rounded MT Bold" panose="020F0704030504030204" pitchFamily="34" charset="0"/>
                <a:cs typeface="Calibri" panose="020F0502020204030204" pitchFamily="34" charset="0"/>
              </a:rPr>
              <a:t> </a:t>
            </a:r>
          </a:p>
          <a:p>
            <a:pPr marL="0" marR="0" algn="ctr">
              <a:lnSpc>
                <a:spcPct val="115000"/>
              </a:lnSpc>
              <a:spcBef>
                <a:spcPts val="0"/>
              </a:spcBef>
              <a:spcAft>
                <a:spcPts val="0"/>
              </a:spcAft>
            </a:pPr>
            <a:r>
              <a:rPr lang="en-US" sz="2800" dirty="0">
                <a:solidFill>
                  <a:schemeClr val="bg1"/>
                </a:solidFill>
                <a:latin typeface="Arial Rounded MT Bold" panose="020F0704030504030204" pitchFamily="34" charset="0"/>
                <a:cs typeface="Calibri" panose="020F0502020204030204" pitchFamily="34" charset="0"/>
              </a:rPr>
              <a:t>Why could it be valuable for you to spend time </a:t>
            </a:r>
          </a:p>
          <a:p>
            <a:pPr marL="0" marR="0" algn="ctr">
              <a:lnSpc>
                <a:spcPct val="115000"/>
              </a:lnSpc>
              <a:spcBef>
                <a:spcPts val="0"/>
              </a:spcBef>
              <a:spcAft>
                <a:spcPts val="0"/>
              </a:spcAft>
            </a:pPr>
            <a:r>
              <a:rPr lang="en-US" sz="2800" dirty="0">
                <a:solidFill>
                  <a:schemeClr val="bg1"/>
                </a:solidFill>
                <a:latin typeface="Arial Rounded MT Bold" panose="020F0704030504030204" pitchFamily="34" charset="0"/>
                <a:cs typeface="Calibri" panose="020F0502020204030204" pitchFamily="34" charset="0"/>
              </a:rPr>
              <a:t>“in the desert”?</a:t>
            </a:r>
          </a:p>
        </p:txBody>
      </p:sp>
    </p:spTree>
    <p:extLst>
      <p:ext uri="{BB962C8B-B14F-4D97-AF65-F5344CB8AC3E}">
        <p14:creationId xmlns:p14="http://schemas.microsoft.com/office/powerpoint/2010/main" val="1737472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2034</TotalTime>
  <Words>100</Words>
  <Application>Microsoft Office PowerPoint</Application>
  <PresentationFormat>Widescreen</PresentationFormat>
  <Paragraphs>9</Paragraphs>
  <Slides>4</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Lucida Calligraphy</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Thompson</dc:creator>
  <cp:lastModifiedBy>Betty Thompson</cp:lastModifiedBy>
  <cp:revision>27</cp:revision>
  <dcterms:created xsi:type="dcterms:W3CDTF">2021-10-17T02:30:14Z</dcterms:created>
  <dcterms:modified xsi:type="dcterms:W3CDTF">2021-12-03T22:32:18Z</dcterms:modified>
</cp:coreProperties>
</file>